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5" r:id="rId1"/>
    <p:sldMasterId id="2147483824" r:id="rId2"/>
  </p:sldMasterIdLst>
  <p:notesMasterIdLst>
    <p:notesMasterId r:id="rId14"/>
  </p:notesMasterIdLst>
  <p:handoutMasterIdLst>
    <p:handoutMasterId r:id="rId15"/>
  </p:handoutMasterIdLst>
  <p:sldIdLst>
    <p:sldId id="297" r:id="rId3"/>
    <p:sldId id="305" r:id="rId4"/>
    <p:sldId id="304" r:id="rId5"/>
    <p:sldId id="303" r:id="rId6"/>
    <p:sldId id="302" r:id="rId7"/>
    <p:sldId id="301" r:id="rId8"/>
    <p:sldId id="292" r:id="rId9"/>
    <p:sldId id="281" r:id="rId10"/>
    <p:sldId id="299" r:id="rId11"/>
    <p:sldId id="293" r:id="rId12"/>
    <p:sldId id="285" r:id="rId13"/>
  </p:sldIdLst>
  <p:sldSz cx="9906000" cy="6858000" type="A4"/>
  <p:notesSz cx="10234613" cy="7099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3826">
          <p15:clr>
            <a:srgbClr val="A4A3A4"/>
          </p15:clr>
        </p15:guide>
        <p15:guide id="3" orient="horz" pos="4233">
          <p15:clr>
            <a:srgbClr val="A4A3A4"/>
          </p15:clr>
        </p15:guide>
        <p15:guide id="4" orient="horz" pos="3503">
          <p15:clr>
            <a:srgbClr val="A4A3A4"/>
          </p15:clr>
        </p15:guide>
        <p15:guide id="5" orient="horz" pos="3723">
          <p15:clr>
            <a:srgbClr val="A4A3A4"/>
          </p15:clr>
        </p15:guide>
        <p15:guide id="6" orient="horz" pos="140">
          <p15:clr>
            <a:srgbClr val="A4A3A4"/>
          </p15:clr>
        </p15:guide>
        <p15:guide id="7" orient="horz" pos="349">
          <p15:clr>
            <a:srgbClr val="A4A3A4"/>
          </p15:clr>
        </p15:guide>
        <p15:guide id="8" orient="horz" pos="559">
          <p15:clr>
            <a:srgbClr val="A4A3A4"/>
          </p15:clr>
        </p15:guide>
        <p15:guide id="9" pos="3120">
          <p15:clr>
            <a:srgbClr val="A4A3A4"/>
          </p15:clr>
        </p15:guide>
        <p15:guide id="10" pos="6102">
          <p15:clr>
            <a:srgbClr val="A4A3A4"/>
          </p15:clr>
        </p15:guide>
        <p15:guide id="11" pos="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E"/>
    <a:srgbClr val="E5E5E5"/>
    <a:srgbClr val="00A2D1"/>
    <a:srgbClr val="707070"/>
    <a:srgbClr val="000000"/>
    <a:srgbClr val="9F9F9F"/>
    <a:srgbClr val="C9C9C9"/>
    <a:srgbClr val="FF0F0F"/>
    <a:srgbClr val="CC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/>
  </p:normalViewPr>
  <p:slideViewPr>
    <p:cSldViewPr showGuides="1">
      <p:cViewPr>
        <p:scale>
          <a:sx n="95" d="100"/>
          <a:sy n="95" d="100"/>
        </p:scale>
        <p:origin x="1836" y="744"/>
      </p:cViewPr>
      <p:guideLst>
        <p:guide orient="horz" pos="4020"/>
        <p:guide orient="horz" pos="3826"/>
        <p:guide orient="horz" pos="4233"/>
        <p:guide orient="horz" pos="3503"/>
        <p:guide orient="horz" pos="3723"/>
        <p:guide orient="horz" pos="140"/>
        <p:guide orient="horz" pos="349"/>
        <p:guide orient="horz" pos="559"/>
        <p:guide pos="3120"/>
        <p:guide pos="6102"/>
        <p:guide pos="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128" d="100"/>
          <a:sy n="128" d="100"/>
        </p:scale>
        <p:origin x="1614" y="12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839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5638" y="531813"/>
            <a:ext cx="3846512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3FB2603-67C9-4633-8B33-BCA410721A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35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B2603-67C9-4633-8B33-BCA410721A0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0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2EAC9-775B-4958-93EC-6A616DF5DB4B}" type="slidenum">
              <a:rPr lang="de-DE" altLang="de-DE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0F415-8644-49C4-B5FA-B86395C8143F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85521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0F415-8644-49C4-B5FA-B86395C8143F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71628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0F415-8644-49C4-B5FA-B86395C8143F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401017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0F415-8644-49C4-B5FA-B86395C8143F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378772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0F415-8644-49C4-B5FA-B86395C8143F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400289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0F415-8644-49C4-B5FA-B86395C8143F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06895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ABDFD0-558A-4DD5-8695-5F616D491D40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8988" indent="-303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1443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00213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85988" indent="-242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31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003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575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788" indent="-242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6C7C7A-0383-43E3-BDFB-CA05420BB743}" type="slidenum">
              <a:rPr lang="de-DE" altLang="de-DE" sz="1300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8975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Anfa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00050" y="1988841"/>
            <a:ext cx="8353350" cy="1620000"/>
          </a:xfrm>
          <a:prstGeom prst="rect">
            <a:avLst/>
          </a:prstGeom>
        </p:spPr>
        <p:txBody>
          <a:bodyPr lIns="0" anchor="t"/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noProof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638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(Doppel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471" y="1052736"/>
            <a:ext cx="9503554" cy="4896544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200471" y="220218"/>
            <a:ext cx="9505056" cy="33436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00025" y="549275"/>
            <a:ext cx="9504000" cy="33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8934621" y="21940"/>
            <a:ext cx="10081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 smtClean="0"/>
              <a:t>Urheberrecht ISO 16016</a:t>
            </a:r>
            <a:endParaRPr lang="de-DE" sz="500" dirty="0"/>
          </a:p>
        </p:txBody>
      </p:sp>
    </p:spTree>
    <p:extLst>
      <p:ext uri="{BB962C8B-B14F-4D97-AF65-F5344CB8AC3E}">
        <p14:creationId xmlns:p14="http://schemas.microsoft.com/office/powerpoint/2010/main" val="123897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(Doppel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200471" y="1052736"/>
            <a:ext cx="9507261" cy="4896544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2pPr>
            <a:lvl3pPr marL="915988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  <a:lvl4pPr marL="1335088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4pPr>
            <a:lvl5pPr marL="1754187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00471" y="220218"/>
            <a:ext cx="9505056" cy="33436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00025" y="549275"/>
            <a:ext cx="9504000" cy="33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0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Doppel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00471" y="220218"/>
            <a:ext cx="9505056" cy="334367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00025" y="549275"/>
            <a:ext cx="9504000" cy="33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51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00472" y="332656"/>
            <a:ext cx="9505056" cy="41805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200471" y="887412"/>
            <a:ext cx="9505057" cy="5061867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2pPr>
            <a:lvl3pPr marL="915988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  <a:lvl4pPr marL="1335088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4pPr>
            <a:lvl5pPr marL="1754187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4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lussfolie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>
            <a:spLocks noChangeAspect="1"/>
          </p:cNvSpPr>
          <p:nvPr userDrawn="1"/>
        </p:nvSpPr>
        <p:spPr bwMode="auto">
          <a:xfrm>
            <a:off x="211038" y="1780920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5" name="TBox"/>
          <p:cNvSpPr>
            <a:spLocks noChangeArrowheads="1"/>
          </p:cNvSpPr>
          <p:nvPr userDrawn="1"/>
        </p:nvSpPr>
        <p:spPr bwMode="auto">
          <a:xfrm>
            <a:off x="204787" y="3932852"/>
            <a:ext cx="5472608" cy="3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b="1" dirty="0">
                <a:solidFill>
                  <a:schemeClr val="tx1"/>
                </a:solidFill>
              </a:rPr>
              <a:t>Vielen Dank für Ihre Aufmerksamkeit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!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>
            <a:spLocks noChangeAspect="1"/>
          </p:cNvSpPr>
          <p:nvPr userDrawn="1"/>
        </p:nvSpPr>
        <p:spPr bwMode="auto">
          <a:xfrm>
            <a:off x="2639854" y="1782988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18" name="Rechteck 17"/>
          <p:cNvSpPr>
            <a:spLocks noChangeAspect="1"/>
          </p:cNvSpPr>
          <p:nvPr userDrawn="1"/>
        </p:nvSpPr>
        <p:spPr bwMode="auto">
          <a:xfrm>
            <a:off x="5068670" y="1780920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19" name="Rechteck 18"/>
          <p:cNvSpPr>
            <a:spLocks noChangeAspect="1"/>
          </p:cNvSpPr>
          <p:nvPr userDrawn="1"/>
        </p:nvSpPr>
        <p:spPr bwMode="auto">
          <a:xfrm>
            <a:off x="7497486" y="1780920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04787" y="1780920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30" name="Bildplatzhalter 5"/>
          <p:cNvSpPr>
            <a:spLocks noGrp="1"/>
          </p:cNvSpPr>
          <p:nvPr>
            <p:ph type="pic" sz="quarter" idx="11"/>
          </p:nvPr>
        </p:nvSpPr>
        <p:spPr>
          <a:xfrm>
            <a:off x="2646105" y="1780920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3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062419" y="1780920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32" name="Bildplatzhalter 5"/>
          <p:cNvSpPr>
            <a:spLocks noGrp="1"/>
          </p:cNvSpPr>
          <p:nvPr>
            <p:ph type="pic" sz="quarter" idx="13"/>
          </p:nvPr>
        </p:nvSpPr>
        <p:spPr>
          <a:xfrm>
            <a:off x="7497486" y="1780920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96660" y="5845019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Institut</a:t>
            </a:r>
            <a:r>
              <a:rPr lang="de-DE" sz="1400" b="1" baseline="0" dirty="0" smtClean="0"/>
              <a:t> für Umformtechnik</a:t>
            </a:r>
            <a:endParaRPr lang="de-DE" sz="1400" b="1" dirty="0"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6681192" y="6235416"/>
            <a:ext cx="1872208" cy="568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3" y="6316884"/>
            <a:ext cx="1726239" cy="4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8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 userDrawn="1"/>
        </p:nvSpPr>
        <p:spPr>
          <a:xfrm>
            <a:off x="204787" y="4453610"/>
            <a:ext cx="5036246" cy="160043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 Robinson Henry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Wissenschaftlicher Mitarbeiter</a:t>
            </a:r>
          </a:p>
          <a:p>
            <a:pPr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Abteilung Massivumformung</a:t>
            </a: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für Umformtechnik</a:t>
            </a:r>
          </a:p>
          <a:p>
            <a:pPr>
              <a:defRPr/>
            </a:pP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</a:t>
            </a:r>
            <a:r>
              <a:rPr lang="nb-NO" sz="14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+</a:t>
            </a: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(0) </a:t>
            </a:r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711 685-83836 </a:t>
            </a:r>
          </a:p>
          <a:p>
            <a:pPr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nb-NO" sz="14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robinson.henry@ifu.uni-stuttgart.de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4055563" y="4551829"/>
            <a:ext cx="1080000" cy="1404000"/>
          </a:xfrm>
          <a:prstGeom prst="rect">
            <a:avLst/>
          </a:prstGeom>
          <a:solidFill>
            <a:srgbClr val="0051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Hier Passbild</a:t>
            </a:r>
          </a:p>
        </p:txBody>
      </p:sp>
      <p:sp>
        <p:nvSpPr>
          <p:cNvPr id="13" name="Rechteck 12"/>
          <p:cNvSpPr>
            <a:spLocks noChangeAspect="1"/>
          </p:cNvSpPr>
          <p:nvPr userDrawn="1"/>
        </p:nvSpPr>
        <p:spPr bwMode="auto">
          <a:xfrm>
            <a:off x="211038" y="1629707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14" name="TBox"/>
          <p:cNvSpPr>
            <a:spLocks noChangeArrowheads="1"/>
          </p:cNvSpPr>
          <p:nvPr userDrawn="1"/>
        </p:nvSpPr>
        <p:spPr bwMode="auto">
          <a:xfrm>
            <a:off x="204787" y="3608535"/>
            <a:ext cx="5472608" cy="3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b="1" dirty="0">
                <a:solidFill>
                  <a:schemeClr val="tx1"/>
                </a:solidFill>
              </a:rPr>
              <a:t>Vielen Dank für Ihre Aufmerksamkeit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!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>
            <a:spLocks noChangeAspect="1"/>
          </p:cNvSpPr>
          <p:nvPr userDrawn="1"/>
        </p:nvSpPr>
        <p:spPr bwMode="auto">
          <a:xfrm>
            <a:off x="2639854" y="1631775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1" name="Rechteck 20"/>
          <p:cNvSpPr>
            <a:spLocks noChangeAspect="1"/>
          </p:cNvSpPr>
          <p:nvPr userDrawn="1"/>
        </p:nvSpPr>
        <p:spPr bwMode="auto">
          <a:xfrm>
            <a:off x="5068670" y="1629707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2" name="Rechteck 21"/>
          <p:cNvSpPr>
            <a:spLocks noChangeAspect="1"/>
          </p:cNvSpPr>
          <p:nvPr userDrawn="1"/>
        </p:nvSpPr>
        <p:spPr bwMode="auto">
          <a:xfrm>
            <a:off x="7497486" y="1629707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3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04787" y="1629707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24" name="Bildplatzhalter 5"/>
          <p:cNvSpPr>
            <a:spLocks noGrp="1"/>
          </p:cNvSpPr>
          <p:nvPr>
            <p:ph type="pic" sz="quarter" idx="11"/>
          </p:nvPr>
        </p:nvSpPr>
        <p:spPr>
          <a:xfrm>
            <a:off x="2646105" y="1629707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2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062419" y="1629707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2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7497486" y="1629707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6609184" y="6259549"/>
            <a:ext cx="1972682" cy="5227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3" y="6316884"/>
            <a:ext cx="1726239" cy="4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6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>
            <a:spLocks noChangeAspect="1"/>
          </p:cNvSpPr>
          <p:nvPr userDrawn="1"/>
        </p:nvSpPr>
        <p:spPr bwMode="auto">
          <a:xfrm>
            <a:off x="211038" y="1780920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5" name="TBox"/>
          <p:cNvSpPr>
            <a:spLocks noChangeArrowheads="1"/>
          </p:cNvSpPr>
          <p:nvPr userDrawn="1"/>
        </p:nvSpPr>
        <p:spPr bwMode="auto">
          <a:xfrm>
            <a:off x="204787" y="3932852"/>
            <a:ext cx="5472608" cy="3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b="1" dirty="0">
                <a:solidFill>
                  <a:schemeClr val="tx1"/>
                </a:solidFill>
              </a:rPr>
              <a:t>Vielen Dank für Ihre Aufmerksamkeit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!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>
            <a:spLocks noChangeAspect="1"/>
          </p:cNvSpPr>
          <p:nvPr userDrawn="1"/>
        </p:nvSpPr>
        <p:spPr bwMode="auto">
          <a:xfrm>
            <a:off x="2639854" y="1782988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18" name="Rechteck 17"/>
          <p:cNvSpPr>
            <a:spLocks noChangeAspect="1"/>
          </p:cNvSpPr>
          <p:nvPr userDrawn="1"/>
        </p:nvSpPr>
        <p:spPr bwMode="auto">
          <a:xfrm>
            <a:off x="5068670" y="1780920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19" name="Rechteck 18"/>
          <p:cNvSpPr>
            <a:spLocks noChangeAspect="1"/>
          </p:cNvSpPr>
          <p:nvPr userDrawn="1"/>
        </p:nvSpPr>
        <p:spPr bwMode="auto">
          <a:xfrm>
            <a:off x="7497486" y="1780920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04787" y="1780920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30" name="Bildplatzhalter 5"/>
          <p:cNvSpPr>
            <a:spLocks noGrp="1"/>
          </p:cNvSpPr>
          <p:nvPr>
            <p:ph type="pic" sz="quarter" idx="11"/>
          </p:nvPr>
        </p:nvSpPr>
        <p:spPr>
          <a:xfrm>
            <a:off x="2646105" y="1780920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3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062419" y="1780920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32" name="Bildplatzhalter 5"/>
          <p:cNvSpPr>
            <a:spLocks noGrp="1"/>
          </p:cNvSpPr>
          <p:nvPr>
            <p:ph type="pic" sz="quarter" idx="13"/>
          </p:nvPr>
        </p:nvSpPr>
        <p:spPr>
          <a:xfrm>
            <a:off x="7497486" y="1780920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96660" y="5845019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Institut</a:t>
            </a:r>
            <a:r>
              <a:rPr lang="de-DE" sz="1400" b="1" baseline="0" dirty="0" smtClean="0"/>
              <a:t> für Umformtechnik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2492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 userDrawn="1"/>
        </p:nvSpPr>
        <p:spPr>
          <a:xfrm>
            <a:off x="204787" y="4453610"/>
            <a:ext cx="5036246" cy="160043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 Robinson Henry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Wissenschaftlicher Mitarbeiter</a:t>
            </a:r>
          </a:p>
          <a:p>
            <a:pPr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Abteilung Massivumformung</a:t>
            </a: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für Umformtechnik</a:t>
            </a:r>
          </a:p>
          <a:p>
            <a:pPr>
              <a:defRPr/>
            </a:pPr>
            <a:endParaRPr lang="nb-N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</a:t>
            </a:r>
            <a:r>
              <a:rPr lang="nb-NO" sz="14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+</a:t>
            </a: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(0) </a:t>
            </a:r>
            <a:r>
              <a:rPr lang="nb-N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711 685-83836 </a:t>
            </a:r>
          </a:p>
          <a:p>
            <a:pPr>
              <a:defRPr/>
            </a:pP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nb-NO" sz="14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nb-N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robinson.henry@ifu.uni-stuttgart.de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4055563" y="4551829"/>
            <a:ext cx="1080000" cy="1404000"/>
          </a:xfrm>
          <a:prstGeom prst="rect">
            <a:avLst/>
          </a:prstGeom>
          <a:solidFill>
            <a:srgbClr val="0051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Hier Passbild</a:t>
            </a:r>
          </a:p>
        </p:txBody>
      </p:sp>
      <p:sp>
        <p:nvSpPr>
          <p:cNvPr id="13" name="Rechteck 12"/>
          <p:cNvSpPr>
            <a:spLocks noChangeAspect="1"/>
          </p:cNvSpPr>
          <p:nvPr userDrawn="1"/>
        </p:nvSpPr>
        <p:spPr bwMode="auto">
          <a:xfrm>
            <a:off x="211038" y="1629707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14" name="TBox"/>
          <p:cNvSpPr>
            <a:spLocks noChangeArrowheads="1"/>
          </p:cNvSpPr>
          <p:nvPr userDrawn="1"/>
        </p:nvSpPr>
        <p:spPr bwMode="auto">
          <a:xfrm>
            <a:off x="204787" y="3608535"/>
            <a:ext cx="5472608" cy="3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b="1" dirty="0">
                <a:solidFill>
                  <a:schemeClr val="tx1"/>
                </a:solidFill>
              </a:rPr>
              <a:t>Vielen Dank für Ihre Aufmerksamkeit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!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>
            <a:spLocks noChangeAspect="1"/>
          </p:cNvSpPr>
          <p:nvPr userDrawn="1"/>
        </p:nvSpPr>
        <p:spPr bwMode="auto">
          <a:xfrm>
            <a:off x="2639854" y="1631775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1" name="Rechteck 20"/>
          <p:cNvSpPr>
            <a:spLocks noChangeAspect="1"/>
          </p:cNvSpPr>
          <p:nvPr userDrawn="1"/>
        </p:nvSpPr>
        <p:spPr bwMode="auto">
          <a:xfrm>
            <a:off x="5068670" y="1629707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2" name="Rechteck 21"/>
          <p:cNvSpPr>
            <a:spLocks noChangeAspect="1"/>
          </p:cNvSpPr>
          <p:nvPr userDrawn="1"/>
        </p:nvSpPr>
        <p:spPr bwMode="auto">
          <a:xfrm>
            <a:off x="7497486" y="1629707"/>
            <a:ext cx="2199600" cy="1658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15988">
              <a:defRPr/>
            </a:pPr>
            <a:endParaRPr lang="de-DE"/>
          </a:p>
        </p:txBody>
      </p:sp>
      <p:sp>
        <p:nvSpPr>
          <p:cNvPr id="23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04787" y="1629707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24" name="Bildplatzhalter 5"/>
          <p:cNvSpPr>
            <a:spLocks noGrp="1"/>
          </p:cNvSpPr>
          <p:nvPr>
            <p:ph type="pic" sz="quarter" idx="11"/>
          </p:nvPr>
        </p:nvSpPr>
        <p:spPr>
          <a:xfrm>
            <a:off x="2646105" y="1629707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2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062419" y="1629707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  <p:sp>
        <p:nvSpPr>
          <p:cNvPr id="2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7497486" y="1629707"/>
            <a:ext cx="2199600" cy="16596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0199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"/>
            <a:ext cx="9906000" cy="6791325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 flipV="1">
            <a:off x="-7663" y="5596705"/>
            <a:ext cx="9906000" cy="1261295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204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95250" y="6006694"/>
            <a:ext cx="5767388" cy="568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z="1100" b="1" dirty="0" smtClean="0">
                <a:solidFill>
                  <a:schemeClr val="bg1"/>
                </a:solidFill>
              </a:rPr>
              <a:t>Institut für Umformtechnik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12" name="Titelplatzhalter 9"/>
          <p:cNvSpPr txBox="1">
            <a:spLocks/>
          </p:cNvSpPr>
          <p:nvPr userDrawn="1"/>
        </p:nvSpPr>
        <p:spPr>
          <a:xfrm>
            <a:off x="95250" y="5613978"/>
            <a:ext cx="6586538" cy="3746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der Veranstaltung ODER Termin bei dem Kunden XY</a:t>
            </a:r>
          </a:p>
        </p:txBody>
      </p:sp>
      <p:sp>
        <p:nvSpPr>
          <p:cNvPr id="14" name="Freihandform 13"/>
          <p:cNvSpPr/>
          <p:nvPr userDrawn="1"/>
        </p:nvSpPr>
        <p:spPr>
          <a:xfrm>
            <a:off x="6607175" y="-1"/>
            <a:ext cx="3291162" cy="6858001"/>
          </a:xfrm>
          <a:custGeom>
            <a:avLst/>
            <a:gdLst>
              <a:gd name="connsiteX0" fmla="*/ 3331 w 3291162"/>
              <a:gd name="connsiteY0" fmla="*/ 0 h 6858000"/>
              <a:gd name="connsiteX1" fmla="*/ 3291162 w 3291162"/>
              <a:gd name="connsiteY1" fmla="*/ 0 h 6858000"/>
              <a:gd name="connsiteX2" fmla="*/ 3291162 w 3291162"/>
              <a:gd name="connsiteY2" fmla="*/ 6858000 h 6858000"/>
              <a:gd name="connsiteX3" fmla="*/ 0 w 3291162"/>
              <a:gd name="connsiteY3" fmla="*/ 6858000 h 6858000"/>
              <a:gd name="connsiteX4" fmla="*/ 20061 w 3291162"/>
              <a:gd name="connsiteY4" fmla="*/ 6838875 h 6858000"/>
              <a:gd name="connsiteX5" fmla="*/ 1433134 w 3291162"/>
              <a:gd name="connsiteY5" fmla="*/ 3427412 h 6858000"/>
              <a:gd name="connsiteX6" fmla="*/ 20061 w 3291162"/>
              <a:gd name="connsiteY6" fmla="*/ 15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162" h="6858000">
                <a:moveTo>
                  <a:pt x="3331" y="0"/>
                </a:moveTo>
                <a:lnTo>
                  <a:pt x="3291162" y="0"/>
                </a:lnTo>
                <a:lnTo>
                  <a:pt x="3291162" y="6858000"/>
                </a:lnTo>
                <a:lnTo>
                  <a:pt x="0" y="6858000"/>
                </a:lnTo>
                <a:lnTo>
                  <a:pt x="20061" y="6838875"/>
                </a:lnTo>
                <a:cubicBezTo>
                  <a:pt x="893130" y="5965805"/>
                  <a:pt x="1433134" y="4759671"/>
                  <a:pt x="1433134" y="3427412"/>
                </a:cubicBezTo>
                <a:cubicBezTo>
                  <a:pt x="1433134" y="2095153"/>
                  <a:pt x="893130" y="889019"/>
                  <a:pt x="20061" y="159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7" y="188640"/>
            <a:ext cx="2388390" cy="601774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1628800"/>
            <a:ext cx="9907200" cy="22116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200050" y="3106424"/>
            <a:ext cx="7561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de-DE" altLang="de-DE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altLang="de-DE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Referenten		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de-DE" altLang="de-DE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des Co-Autors</a:t>
            </a:r>
            <a:endParaRPr lang="de-DE" altLang="de-DE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00" y="5822060"/>
            <a:ext cx="2165063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214313"/>
            <a:ext cx="9505950" cy="573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110497" y="6233832"/>
            <a:ext cx="6141970" cy="2772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defRPr/>
            </a:pPr>
            <a:r>
              <a:rPr lang="de-DE" sz="1250" b="1" dirty="0">
                <a:ln w="3175">
                  <a:noFill/>
                </a:ln>
                <a:solidFill>
                  <a:schemeClr val="tx1"/>
                </a:solidFill>
              </a:rPr>
              <a:t>Titel der Präsentation (</a:t>
            </a:r>
            <a:r>
              <a:rPr lang="de-DE" sz="1250" b="1" dirty="0" smtClean="0">
                <a:ln w="3175">
                  <a:noFill/>
                </a:ln>
                <a:solidFill>
                  <a:schemeClr val="tx1"/>
                </a:solidFill>
              </a:rPr>
              <a:t>12pt</a:t>
            </a:r>
            <a:r>
              <a:rPr lang="de-DE" sz="1250" b="1" dirty="0">
                <a:ln w="3175">
                  <a:noFill/>
                </a:ln>
                <a:solidFill>
                  <a:schemeClr val="tx1"/>
                </a:solidFill>
              </a:rPr>
              <a:t>, </a:t>
            </a:r>
            <a:r>
              <a:rPr lang="de-DE" sz="1250" b="1" dirty="0" smtClean="0">
                <a:ln w="3175">
                  <a:noFill/>
                </a:ln>
                <a:solidFill>
                  <a:schemeClr val="tx1"/>
                </a:solidFill>
              </a:rPr>
              <a:t>Arial)</a:t>
            </a:r>
            <a:endParaRPr lang="de-DE" sz="1250" b="1" dirty="0">
              <a:ln w="31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056" name="Textfeld 19"/>
          <p:cNvSpPr txBox="1">
            <a:spLocks noChangeArrowheads="1"/>
          </p:cNvSpPr>
          <p:nvPr userDrawn="1"/>
        </p:nvSpPr>
        <p:spPr bwMode="auto">
          <a:xfrm>
            <a:off x="110496" y="6511032"/>
            <a:ext cx="657069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50" b="1" dirty="0" smtClean="0">
                <a:ln w="3175">
                  <a:noFill/>
                </a:ln>
                <a:solidFill>
                  <a:schemeClr val="tx1"/>
                </a:solidFill>
                <a:cs typeface="Arial" charset="0"/>
              </a:rPr>
              <a:t>Namen der Referenten  |  </a:t>
            </a:r>
            <a:fld id="{21F9DE32-AEBB-40DE-A1C8-56B551A960F8}" type="datetime1">
              <a:rPr lang="de-DE" altLang="de-DE" sz="1250" b="1" smtClean="0">
                <a:ln w="3175">
                  <a:noFill/>
                </a:ln>
                <a:solidFill>
                  <a:schemeClr val="tx1"/>
                </a:solidFill>
                <a:cs typeface="Arial" charset="0"/>
              </a:rPr>
              <a:pPr eaLnBrk="1" hangingPunct="1">
                <a:defRPr/>
              </a:pPr>
              <a:t>18.02.2019</a:t>
            </a:fld>
            <a:r>
              <a:rPr lang="de-DE" altLang="de-DE" sz="1250" b="1" dirty="0" smtClean="0">
                <a:ln w="3175">
                  <a:noFill/>
                </a:ln>
                <a:solidFill>
                  <a:schemeClr val="tx1"/>
                </a:solidFill>
                <a:cs typeface="Arial" charset="0"/>
              </a:rPr>
              <a:t>  |  Folie </a:t>
            </a:r>
            <a:fld id="{3B7919E0-E809-46AD-B379-4F1E1A0F47F2}" type="slidenum">
              <a:rPr lang="de-DE" altLang="de-DE" sz="1250" b="1" smtClean="0">
                <a:ln w="3175">
                  <a:noFill/>
                </a:ln>
                <a:solidFill>
                  <a:schemeClr val="tx1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1250" b="1" dirty="0" smtClean="0">
                <a:ln w="3175">
                  <a:noFill/>
                </a:ln>
                <a:solidFill>
                  <a:schemeClr val="tx1"/>
                </a:solidFill>
                <a:cs typeface="Arial" charset="0"/>
              </a:rPr>
              <a:t> </a:t>
            </a:r>
            <a:endParaRPr lang="de-DE" altLang="de-DE" sz="1250" b="1" dirty="0">
              <a:ln w="3175">
                <a:noFill/>
              </a:ln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8" name="Gerader Verbinder 7"/>
          <p:cNvCxnSpPr/>
          <p:nvPr userDrawn="1"/>
        </p:nvCxnSpPr>
        <p:spPr bwMode="auto">
          <a:xfrm>
            <a:off x="199962" y="6165304"/>
            <a:ext cx="9507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51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63" y="6314551"/>
            <a:ext cx="1643131" cy="41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400" y="6318860"/>
            <a:ext cx="1050558" cy="41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92" r:id="rId2"/>
    <p:sldLayoutId id="2147484393" r:id="rId3"/>
    <p:sldLayoutId id="2147484399" r:id="rId4"/>
    <p:sldLayoutId id="2147484430" r:id="rId5"/>
    <p:sldLayoutId id="2147484412" r:id="rId6"/>
    <p:sldLayoutId id="2147484410" r:id="rId7"/>
    <p:sldLayoutId id="2147484431" r:id="rId8"/>
  </p:sldLayoutIdLst>
  <p:timing>
    <p:tnLst>
      <p:par>
        <p:cTn id="1" dur="indefinite" restart="never" nodeType="tmRoot"/>
      </p:par>
    </p:tnLst>
  </p:timing>
  <p:txStyles>
    <p:titleStyle>
      <a:lvl1pPr algn="l" defTabSz="915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5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5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5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5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5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5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5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5988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defTabSz="91598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4588" indent="-228600" algn="l" defTabSz="915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563688" indent="-228600" algn="l" defTabSz="91598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84375" indent="-230188" algn="l" defTabSz="91598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1575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8775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5975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3175" indent="-230188" algn="l" defTabSz="91598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0472" y="1788184"/>
            <a:ext cx="8353350" cy="1080000"/>
          </a:xfrm>
        </p:spPr>
        <p:txBody>
          <a:bodyPr/>
          <a:lstStyle/>
          <a:p>
            <a:r>
              <a:rPr lang="de-DE" altLang="de-DE" sz="2600" b="1" dirty="0">
                <a:solidFill>
                  <a:schemeClr val="tx1"/>
                </a:solidFill>
                <a:latin typeface="Arial" charset="0"/>
                <a:cs typeface="Arial" charset="0"/>
              </a:rPr>
              <a:t>Titel der Präsentation (Zeile 1) </a:t>
            </a:r>
            <a:br>
              <a:rPr lang="de-DE" altLang="de-DE" sz="2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altLang="de-DE" sz="2600" b="1" dirty="0">
                <a:solidFill>
                  <a:schemeClr val="tx1"/>
                </a:solidFill>
                <a:latin typeface="Arial" charset="0"/>
                <a:cs typeface="Arial" charset="0"/>
              </a:rPr>
              <a:t>Titel der Präsentation (Zeile 2)</a:t>
            </a:r>
            <a:br>
              <a:rPr lang="de-DE" altLang="de-DE" sz="2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altLang="de-DE" sz="2600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altLang="de-DE" sz="2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altLang="de-DE" sz="2600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altLang="de-DE" sz="2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de-D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"/>
          <p:cNvSpPr>
            <a:spLocks noGrp="1"/>
          </p:cNvSpPr>
          <p:nvPr>
            <p:ph type="pic" sz="quarter" idx="4294967295"/>
          </p:nvPr>
        </p:nvSpPr>
        <p:spPr>
          <a:xfrm>
            <a:off x="208322" y="1627012"/>
            <a:ext cx="2200275" cy="1658937"/>
          </a:xfrm>
          <a:ln>
            <a:noFill/>
          </a:ln>
        </p:spPr>
      </p:sp>
      <p:sp>
        <p:nvSpPr>
          <p:cNvPr id="18" name="Bildplatzhalter 1"/>
          <p:cNvSpPr>
            <a:spLocks noGrp="1"/>
          </p:cNvSpPr>
          <p:nvPr>
            <p:ph type="pic" sz="quarter" idx="4294967295"/>
          </p:nvPr>
        </p:nvSpPr>
        <p:spPr>
          <a:xfrm>
            <a:off x="2641060" y="1627012"/>
            <a:ext cx="2200275" cy="1658938"/>
          </a:xfrm>
          <a:ln>
            <a:noFill/>
          </a:ln>
        </p:spPr>
      </p:sp>
      <p:sp>
        <p:nvSpPr>
          <p:cNvPr id="19" name="Bildplatzhalter 1"/>
          <p:cNvSpPr>
            <a:spLocks noGrp="1"/>
          </p:cNvSpPr>
          <p:nvPr>
            <p:ph type="pic" sz="quarter" idx="4294967295"/>
          </p:nvPr>
        </p:nvSpPr>
        <p:spPr>
          <a:xfrm>
            <a:off x="5066114" y="1625523"/>
            <a:ext cx="2200275" cy="1658938"/>
          </a:xfrm>
          <a:ln>
            <a:noFill/>
          </a:ln>
        </p:spPr>
      </p:sp>
      <p:sp>
        <p:nvSpPr>
          <p:cNvPr id="20" name="Bildplatzhalter 1"/>
          <p:cNvSpPr>
            <a:spLocks noGrp="1"/>
          </p:cNvSpPr>
          <p:nvPr>
            <p:ph type="pic" sz="quarter" idx="4294967295"/>
          </p:nvPr>
        </p:nvSpPr>
        <p:spPr>
          <a:xfrm>
            <a:off x="7499650" y="1625523"/>
            <a:ext cx="2200275" cy="1658938"/>
          </a:xfrm>
          <a:ln>
            <a:noFill/>
          </a:ln>
        </p:spPr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520855" y="476672"/>
            <a:ext cx="86409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600" b="1" dirty="0">
                <a:solidFill>
                  <a:srgbClr val="CB0030"/>
                </a:solidFill>
              </a:rPr>
              <a:t>Vier knackige Bilder als visuelle Erinnerungen an die wesentlichen Vortragsinhalte (angelehnt an wichtige Kapitel)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96" y="4725143"/>
            <a:ext cx="3290604" cy="115212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7000558" y="3934724"/>
            <a:ext cx="2520280" cy="87129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 smtClean="0">
                <a:solidFill>
                  <a:schemeClr val="bg1"/>
                </a:solidFill>
              </a:rPr>
              <a:t>Bitte selbstständig das Logo der Konferenz aktualisieren!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71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220663"/>
            <a:ext cx="9505950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/>
              <a:t>Farben für </a:t>
            </a:r>
            <a:r>
              <a:rPr lang="de-DE" altLang="de-DE" dirty="0" smtClean="0"/>
              <a:t>die Präsentation</a:t>
            </a:r>
            <a:endParaRPr lang="de-DE" alt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27431"/>
              </p:ext>
            </p:extLst>
          </p:nvPr>
        </p:nvGraphicFramePr>
        <p:xfrm>
          <a:off x="2432720" y="1017272"/>
          <a:ext cx="3240000" cy="4860000"/>
        </p:xfrm>
        <a:graphic>
          <a:graphicData uri="http://schemas.openxmlformats.org/drawingml/2006/table">
            <a:tbl>
              <a:tblPr firstRow="1" bandRow="1">
                <a:solidFill>
                  <a:srgbClr val="85C5FF"/>
                </a:solidFill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75446881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9985419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133/197/255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38662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0/130/248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05589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IFU</a:t>
                      </a:r>
                      <a:r>
                        <a:rPr lang="de-DE" b="1" baseline="0" dirty="0" smtClean="0">
                          <a:solidFill>
                            <a:schemeClr val="bg1"/>
                          </a:solidFill>
                        </a:rPr>
                        <a:t> – Blau (neu)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0/81/158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12122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9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0/41/78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38134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0/105/0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96445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0/190/0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3826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255/255/0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947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255/153/51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4078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204/0/0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19538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F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255/15/15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87901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6368"/>
              </p:ext>
            </p:extLst>
          </p:nvPr>
        </p:nvGraphicFramePr>
        <p:xfrm>
          <a:off x="5953125" y="1017272"/>
          <a:ext cx="3240000" cy="24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7328747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94034072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229/229/229</a:t>
                      </a:r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67346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201/201/201</a:t>
                      </a:r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2464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9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159/159/159</a:t>
                      </a:r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29877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7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112/112/112</a:t>
                      </a:r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98039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/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/>
                        <a:t>0/0/0</a:t>
                      </a:r>
                      <a:endParaRPr lang="de-DE" sz="12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42147"/>
                  </a:ext>
                </a:extLst>
              </a:tr>
            </a:tbl>
          </a:graphicData>
        </a:graphic>
      </p:graphicFrame>
      <p:sp>
        <p:nvSpPr>
          <p:cNvPr id="6" name="Freihandform 5"/>
          <p:cNvSpPr/>
          <p:nvPr/>
        </p:nvSpPr>
        <p:spPr bwMode="auto">
          <a:xfrm>
            <a:off x="2259875" y="940526"/>
            <a:ext cx="7013606" cy="2664823"/>
          </a:xfrm>
          <a:custGeom>
            <a:avLst/>
            <a:gdLst>
              <a:gd name="connsiteX0" fmla="*/ 0 w 7171509"/>
              <a:gd name="connsiteY0" fmla="*/ 0 h 2664823"/>
              <a:gd name="connsiteX1" fmla="*/ 0 w 7171509"/>
              <a:gd name="connsiteY1" fmla="*/ 2037806 h 2664823"/>
              <a:gd name="connsiteX2" fmla="*/ 3422469 w 7171509"/>
              <a:gd name="connsiteY2" fmla="*/ 2037806 h 2664823"/>
              <a:gd name="connsiteX3" fmla="*/ 3422469 w 7171509"/>
              <a:gd name="connsiteY3" fmla="*/ 2664823 h 2664823"/>
              <a:gd name="connsiteX4" fmla="*/ 7171509 w 7171509"/>
              <a:gd name="connsiteY4" fmla="*/ 2664823 h 2664823"/>
              <a:gd name="connsiteX5" fmla="*/ 7171509 w 7171509"/>
              <a:gd name="connsiteY5" fmla="*/ 0 h 2664823"/>
              <a:gd name="connsiteX6" fmla="*/ 0 w 7171509"/>
              <a:gd name="connsiteY6" fmla="*/ 0 h 266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1509" h="2664823">
                <a:moveTo>
                  <a:pt x="0" y="0"/>
                </a:moveTo>
                <a:lnTo>
                  <a:pt x="0" y="2037806"/>
                </a:lnTo>
                <a:lnTo>
                  <a:pt x="3422469" y="2037806"/>
                </a:lnTo>
                <a:lnTo>
                  <a:pt x="3422469" y="2664823"/>
                </a:lnTo>
                <a:lnTo>
                  <a:pt x="7171509" y="2664823"/>
                </a:lnTo>
                <a:lnTo>
                  <a:pt x="7171509" y="0"/>
                </a:lnTo>
                <a:lnTo>
                  <a:pt x="0" y="0"/>
                </a:lnTo>
                <a:close/>
              </a:path>
            </a:pathLst>
          </a:custGeom>
          <a:noFill/>
          <a:ln w="57150" cap="flat" cmpd="sng" algn="ctr">
            <a:solidFill>
              <a:srgbClr val="FF0F0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259874" y="3048702"/>
            <a:ext cx="3269189" cy="282857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8431" y="1412776"/>
            <a:ext cx="189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F0F"/>
                </a:solidFill>
              </a:rPr>
              <a:t>Zu bevorzugende Farben</a:t>
            </a:r>
            <a:endParaRPr lang="de-DE" sz="1600" dirty="0">
              <a:solidFill>
                <a:srgbClr val="FF0F0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6298" y="4144869"/>
            <a:ext cx="2286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Falls Sie mehr Farben brauchen, können Sie unteranderem diese nutzen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 39"/>
          <p:cNvSpPr/>
          <p:nvPr/>
        </p:nvSpPr>
        <p:spPr>
          <a:xfrm>
            <a:off x="488504" y="1029200"/>
            <a:ext cx="583092" cy="4698000"/>
          </a:xfrm>
          <a:custGeom>
            <a:avLst/>
            <a:gdLst>
              <a:gd name="connsiteX0" fmla="*/ 0 w 583092"/>
              <a:gd name="connsiteY0" fmla="*/ 0 h 4698000"/>
              <a:gd name="connsiteX1" fmla="*/ 45957 w 583092"/>
              <a:gd name="connsiteY1" fmla="*/ 0 h 4698000"/>
              <a:gd name="connsiteX2" fmla="*/ 86126 w 583092"/>
              <a:gd name="connsiteY2" fmla="*/ 82700 h 4698000"/>
              <a:gd name="connsiteX3" fmla="*/ 82657 w 583092"/>
              <a:gd name="connsiteY3" fmla="*/ 4622792 h 4698000"/>
              <a:gd name="connsiteX4" fmla="*/ 45477 w 583092"/>
              <a:gd name="connsiteY4" fmla="*/ 4698000 h 4698000"/>
              <a:gd name="connsiteX5" fmla="*/ 1384 w 583092"/>
              <a:gd name="connsiteY5" fmla="*/ 4698000 h 4698000"/>
              <a:gd name="connsiteX6" fmla="*/ 46792 w 583092"/>
              <a:gd name="connsiteY6" fmla="*/ 4606148 h 4698000"/>
              <a:gd name="connsiteX7" fmla="*/ 132438 w 583092"/>
              <a:gd name="connsiteY7" fmla="*/ 286545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92" h="4698000">
                <a:moveTo>
                  <a:pt x="0" y="0"/>
                </a:moveTo>
                <a:lnTo>
                  <a:pt x="45957" y="0"/>
                </a:lnTo>
                <a:lnTo>
                  <a:pt x="86126" y="82700"/>
                </a:lnTo>
                <a:cubicBezTo>
                  <a:pt x="749902" y="1519139"/>
                  <a:pt x="748746" y="3187160"/>
                  <a:pt x="82657" y="4622792"/>
                </a:cubicBezTo>
                <a:lnTo>
                  <a:pt x="45477" y="4698000"/>
                </a:lnTo>
                <a:lnTo>
                  <a:pt x="1384" y="4698000"/>
                </a:lnTo>
                <a:lnTo>
                  <a:pt x="46792" y="4606148"/>
                </a:lnTo>
                <a:cubicBezTo>
                  <a:pt x="679257" y="3242987"/>
                  <a:pt x="707806" y="1668761"/>
                  <a:pt x="132438" y="286545"/>
                </a:cubicBezTo>
                <a:close/>
              </a:path>
            </a:pathLst>
          </a:custGeom>
          <a:solidFill>
            <a:srgbClr val="00519E"/>
          </a:solidFill>
          <a:ln>
            <a:noFill/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10" name="Rechteck 2"/>
          <p:cNvSpPr>
            <a:spLocks noChangeArrowheads="1"/>
          </p:cNvSpPr>
          <p:nvPr/>
        </p:nvSpPr>
        <p:spPr bwMode="auto">
          <a:xfrm>
            <a:off x="200025" y="785813"/>
            <a:ext cx="94678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5636" y="965171"/>
            <a:ext cx="7857549" cy="504000"/>
            <a:chOff x="249314" y="999744"/>
            <a:chExt cx="8382376" cy="504000"/>
          </a:xfrm>
        </p:grpSpPr>
        <p:sp>
          <p:nvSpPr>
            <p:cNvPr id="6" name="Freihandform 5"/>
            <p:cNvSpPr/>
            <p:nvPr/>
          </p:nvSpPr>
          <p:spPr>
            <a:xfrm>
              <a:off x="566737" y="1052513"/>
              <a:ext cx="8064953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smtClean="0">
                  <a:solidFill>
                    <a:schemeClr val="tx1"/>
                  </a:solidFill>
                </a:rPr>
                <a:t>Einleitung</a:t>
              </a:r>
              <a:endParaRPr lang="de-DE" sz="2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49314" y="999744"/>
              <a:ext cx="537664" cy="504000"/>
            </a:xfrm>
            <a:prstGeom prst="ellipse">
              <a:avLst/>
            </a:prstGeom>
            <a:solidFill>
              <a:srgbClr val="00519E"/>
            </a:solidFill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lang="de-DE" sz="2400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7358" y="1593776"/>
            <a:ext cx="7797392" cy="504000"/>
            <a:chOff x="626394" y="1575027"/>
            <a:chExt cx="7947693" cy="504000"/>
          </a:xfrm>
        </p:grpSpPr>
        <p:sp>
          <p:nvSpPr>
            <p:cNvPr id="8" name="Freihandform 7"/>
            <p:cNvSpPr/>
            <p:nvPr/>
          </p:nvSpPr>
          <p:spPr>
            <a:xfrm>
              <a:off x="868362" y="16335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Stand der Technik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26394" y="1575027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uppieren 4"/>
          <p:cNvGrpSpPr/>
          <p:nvPr/>
        </p:nvGrpSpPr>
        <p:grpSpPr>
          <a:xfrm>
            <a:off x="698974" y="2237244"/>
            <a:ext cx="7811998" cy="504000"/>
            <a:chOff x="813980" y="2179637"/>
            <a:chExt cx="7788229" cy="504000"/>
          </a:xfrm>
        </p:grpSpPr>
        <p:sp>
          <p:nvSpPr>
            <p:cNvPr id="10" name="Freihandform 9"/>
            <p:cNvSpPr/>
            <p:nvPr/>
          </p:nvSpPr>
          <p:spPr>
            <a:xfrm>
              <a:off x="1065212" y="2228850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>
                  <a:solidFill>
                    <a:schemeClr val="tx1"/>
                  </a:solidFill>
                </a:rPr>
                <a:t>Motivation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813980" y="2179637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426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Agenda</a:t>
            </a:r>
          </a:p>
        </p:txBody>
      </p:sp>
      <p:sp>
        <p:nvSpPr>
          <p:cNvPr id="120" name="Freihandform 119"/>
          <p:cNvSpPr/>
          <p:nvPr/>
        </p:nvSpPr>
        <p:spPr>
          <a:xfrm>
            <a:off x="7393049" y="1017940"/>
            <a:ext cx="2505288" cy="4822119"/>
          </a:xfrm>
          <a:custGeom>
            <a:avLst/>
            <a:gdLst>
              <a:gd name="connsiteX0" fmla="*/ 1826 w 2505288"/>
              <a:gd name="connsiteY0" fmla="*/ 0 h 4822119"/>
              <a:gd name="connsiteX1" fmla="*/ 2505288 w 2505288"/>
              <a:gd name="connsiteY1" fmla="*/ 0 h 4822119"/>
              <a:gd name="connsiteX2" fmla="*/ 2505288 w 2505288"/>
              <a:gd name="connsiteY2" fmla="*/ 4822119 h 4822119"/>
              <a:gd name="connsiteX3" fmla="*/ 0 w 2505288"/>
              <a:gd name="connsiteY3" fmla="*/ 4822119 h 4822119"/>
              <a:gd name="connsiteX4" fmla="*/ 64965 w 2505288"/>
              <a:gd name="connsiteY4" fmla="*/ 4709133 h 4822119"/>
              <a:gd name="connsiteX5" fmla="*/ 647260 w 2505288"/>
              <a:gd name="connsiteY5" fmla="*/ 2409472 h 4822119"/>
              <a:gd name="connsiteX6" fmla="*/ 64965 w 2505288"/>
              <a:gd name="connsiteY6" fmla="*/ 109811 h 48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5288" h="4822119">
                <a:moveTo>
                  <a:pt x="1826" y="0"/>
                </a:moveTo>
                <a:lnTo>
                  <a:pt x="2505288" y="0"/>
                </a:lnTo>
                <a:lnTo>
                  <a:pt x="2505288" y="4822119"/>
                </a:lnTo>
                <a:lnTo>
                  <a:pt x="0" y="4822119"/>
                </a:lnTo>
                <a:lnTo>
                  <a:pt x="64965" y="4709133"/>
                </a:lnTo>
                <a:cubicBezTo>
                  <a:pt x="436321" y="4025528"/>
                  <a:pt x="647260" y="3242134"/>
                  <a:pt x="647260" y="2409472"/>
                </a:cubicBezTo>
                <a:cubicBezTo>
                  <a:pt x="647260" y="1576810"/>
                  <a:pt x="436321" y="793415"/>
                  <a:pt x="64965" y="1098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5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 39"/>
          <p:cNvSpPr/>
          <p:nvPr/>
        </p:nvSpPr>
        <p:spPr>
          <a:xfrm>
            <a:off x="488504" y="1029200"/>
            <a:ext cx="583092" cy="4698000"/>
          </a:xfrm>
          <a:custGeom>
            <a:avLst/>
            <a:gdLst>
              <a:gd name="connsiteX0" fmla="*/ 0 w 583092"/>
              <a:gd name="connsiteY0" fmla="*/ 0 h 4698000"/>
              <a:gd name="connsiteX1" fmla="*/ 45957 w 583092"/>
              <a:gd name="connsiteY1" fmla="*/ 0 h 4698000"/>
              <a:gd name="connsiteX2" fmla="*/ 86126 w 583092"/>
              <a:gd name="connsiteY2" fmla="*/ 82700 h 4698000"/>
              <a:gd name="connsiteX3" fmla="*/ 82657 w 583092"/>
              <a:gd name="connsiteY3" fmla="*/ 4622792 h 4698000"/>
              <a:gd name="connsiteX4" fmla="*/ 45477 w 583092"/>
              <a:gd name="connsiteY4" fmla="*/ 4698000 h 4698000"/>
              <a:gd name="connsiteX5" fmla="*/ 1384 w 583092"/>
              <a:gd name="connsiteY5" fmla="*/ 4698000 h 4698000"/>
              <a:gd name="connsiteX6" fmla="*/ 46792 w 583092"/>
              <a:gd name="connsiteY6" fmla="*/ 4606148 h 4698000"/>
              <a:gd name="connsiteX7" fmla="*/ 132438 w 583092"/>
              <a:gd name="connsiteY7" fmla="*/ 286545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92" h="4698000">
                <a:moveTo>
                  <a:pt x="0" y="0"/>
                </a:moveTo>
                <a:lnTo>
                  <a:pt x="45957" y="0"/>
                </a:lnTo>
                <a:lnTo>
                  <a:pt x="86126" y="82700"/>
                </a:lnTo>
                <a:cubicBezTo>
                  <a:pt x="749902" y="1519139"/>
                  <a:pt x="748746" y="3187160"/>
                  <a:pt x="82657" y="4622792"/>
                </a:cubicBezTo>
                <a:lnTo>
                  <a:pt x="45477" y="4698000"/>
                </a:lnTo>
                <a:lnTo>
                  <a:pt x="1384" y="4698000"/>
                </a:lnTo>
                <a:lnTo>
                  <a:pt x="46792" y="4606148"/>
                </a:lnTo>
                <a:cubicBezTo>
                  <a:pt x="679257" y="3242987"/>
                  <a:pt x="707806" y="1668761"/>
                  <a:pt x="132438" y="286545"/>
                </a:cubicBezTo>
                <a:close/>
              </a:path>
            </a:pathLst>
          </a:custGeom>
          <a:solidFill>
            <a:srgbClr val="00519E"/>
          </a:solidFill>
          <a:ln>
            <a:noFill/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10" name="Rechteck 2"/>
          <p:cNvSpPr>
            <a:spLocks noChangeArrowheads="1"/>
          </p:cNvSpPr>
          <p:nvPr/>
        </p:nvSpPr>
        <p:spPr bwMode="auto">
          <a:xfrm>
            <a:off x="200025" y="785813"/>
            <a:ext cx="94678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5636" y="965171"/>
            <a:ext cx="7857549" cy="504000"/>
            <a:chOff x="249314" y="999744"/>
            <a:chExt cx="8382376" cy="504000"/>
          </a:xfrm>
        </p:grpSpPr>
        <p:sp>
          <p:nvSpPr>
            <p:cNvPr id="6" name="Freihandform 5"/>
            <p:cNvSpPr/>
            <p:nvPr/>
          </p:nvSpPr>
          <p:spPr>
            <a:xfrm>
              <a:off x="566737" y="1052513"/>
              <a:ext cx="8064953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smtClean="0">
                  <a:solidFill>
                    <a:schemeClr val="tx1"/>
                  </a:solidFill>
                </a:rPr>
                <a:t>Einleitung</a:t>
              </a:r>
              <a:endParaRPr lang="de-DE" sz="2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49314" y="999744"/>
              <a:ext cx="537664" cy="504000"/>
            </a:xfrm>
            <a:prstGeom prst="ellipse">
              <a:avLst/>
            </a:prstGeom>
            <a:solidFill>
              <a:srgbClr val="00519E"/>
            </a:solidFill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lang="de-DE" sz="2400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7358" y="1593776"/>
            <a:ext cx="7797392" cy="504000"/>
            <a:chOff x="626394" y="1575027"/>
            <a:chExt cx="7947693" cy="504000"/>
          </a:xfrm>
        </p:grpSpPr>
        <p:sp>
          <p:nvSpPr>
            <p:cNvPr id="8" name="Freihandform 7"/>
            <p:cNvSpPr/>
            <p:nvPr/>
          </p:nvSpPr>
          <p:spPr>
            <a:xfrm>
              <a:off x="868362" y="16335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Stand der Technik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26394" y="1575027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uppieren 4"/>
          <p:cNvGrpSpPr/>
          <p:nvPr/>
        </p:nvGrpSpPr>
        <p:grpSpPr>
          <a:xfrm>
            <a:off x="698974" y="2237244"/>
            <a:ext cx="7811998" cy="504000"/>
            <a:chOff x="813980" y="2179637"/>
            <a:chExt cx="7788229" cy="504000"/>
          </a:xfrm>
        </p:grpSpPr>
        <p:sp>
          <p:nvSpPr>
            <p:cNvPr id="10" name="Freihandform 9"/>
            <p:cNvSpPr/>
            <p:nvPr/>
          </p:nvSpPr>
          <p:spPr>
            <a:xfrm>
              <a:off x="1065212" y="2228850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>
                  <a:solidFill>
                    <a:schemeClr val="tx1"/>
                  </a:solidFill>
                </a:rPr>
                <a:t>Motivation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813980" y="2179637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uppieren 19"/>
          <p:cNvGrpSpPr/>
          <p:nvPr/>
        </p:nvGrpSpPr>
        <p:grpSpPr>
          <a:xfrm>
            <a:off x="790022" y="2870331"/>
            <a:ext cx="7811816" cy="504000"/>
            <a:chOff x="879475" y="2776537"/>
            <a:chExt cx="7731805" cy="504000"/>
          </a:xfrm>
        </p:grpSpPr>
        <p:sp>
          <p:nvSpPr>
            <p:cNvPr id="12" name="Freihandform 11"/>
            <p:cNvSpPr/>
            <p:nvPr/>
          </p:nvSpPr>
          <p:spPr>
            <a:xfrm>
              <a:off x="1128712" y="2827338"/>
              <a:ext cx="7482568" cy="381600"/>
            </a:xfrm>
            <a:custGeom>
              <a:avLst/>
              <a:gdLst>
                <a:gd name="connsiteX0" fmla="*/ 0 w 8480966"/>
                <a:gd name="connsiteY0" fmla="*/ 0 h 397902"/>
                <a:gd name="connsiteX1" fmla="*/ 8480966 w 8480966"/>
                <a:gd name="connsiteY1" fmla="*/ 0 h 397902"/>
                <a:gd name="connsiteX2" fmla="*/ 8480966 w 8480966"/>
                <a:gd name="connsiteY2" fmla="*/ 397902 h 397902"/>
                <a:gd name="connsiteX3" fmla="*/ 0 w 8480966"/>
                <a:gd name="connsiteY3" fmla="*/ 397902 h 397902"/>
                <a:gd name="connsiteX4" fmla="*/ 0 w 848096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966" h="397902">
                  <a:moveTo>
                    <a:pt x="0" y="0"/>
                  </a:moveTo>
                  <a:lnTo>
                    <a:pt x="8480966" y="0"/>
                  </a:lnTo>
                  <a:lnTo>
                    <a:pt x="848096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Werkzeug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879475" y="2776537"/>
              <a:ext cx="496888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426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Agenda</a:t>
            </a:r>
          </a:p>
        </p:txBody>
      </p:sp>
      <p:sp>
        <p:nvSpPr>
          <p:cNvPr id="120" name="Freihandform 119"/>
          <p:cNvSpPr/>
          <p:nvPr/>
        </p:nvSpPr>
        <p:spPr>
          <a:xfrm>
            <a:off x="7393049" y="1017940"/>
            <a:ext cx="2505288" cy="4822119"/>
          </a:xfrm>
          <a:custGeom>
            <a:avLst/>
            <a:gdLst>
              <a:gd name="connsiteX0" fmla="*/ 1826 w 2505288"/>
              <a:gd name="connsiteY0" fmla="*/ 0 h 4822119"/>
              <a:gd name="connsiteX1" fmla="*/ 2505288 w 2505288"/>
              <a:gd name="connsiteY1" fmla="*/ 0 h 4822119"/>
              <a:gd name="connsiteX2" fmla="*/ 2505288 w 2505288"/>
              <a:gd name="connsiteY2" fmla="*/ 4822119 h 4822119"/>
              <a:gd name="connsiteX3" fmla="*/ 0 w 2505288"/>
              <a:gd name="connsiteY3" fmla="*/ 4822119 h 4822119"/>
              <a:gd name="connsiteX4" fmla="*/ 64965 w 2505288"/>
              <a:gd name="connsiteY4" fmla="*/ 4709133 h 4822119"/>
              <a:gd name="connsiteX5" fmla="*/ 647260 w 2505288"/>
              <a:gd name="connsiteY5" fmla="*/ 2409472 h 4822119"/>
              <a:gd name="connsiteX6" fmla="*/ 64965 w 2505288"/>
              <a:gd name="connsiteY6" fmla="*/ 109811 h 48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5288" h="4822119">
                <a:moveTo>
                  <a:pt x="1826" y="0"/>
                </a:moveTo>
                <a:lnTo>
                  <a:pt x="2505288" y="0"/>
                </a:lnTo>
                <a:lnTo>
                  <a:pt x="2505288" y="4822119"/>
                </a:lnTo>
                <a:lnTo>
                  <a:pt x="0" y="4822119"/>
                </a:lnTo>
                <a:lnTo>
                  <a:pt x="64965" y="4709133"/>
                </a:lnTo>
                <a:cubicBezTo>
                  <a:pt x="436321" y="4025528"/>
                  <a:pt x="647260" y="3242134"/>
                  <a:pt x="647260" y="2409472"/>
                </a:cubicBezTo>
                <a:cubicBezTo>
                  <a:pt x="647260" y="1576810"/>
                  <a:pt x="436321" y="793415"/>
                  <a:pt x="64965" y="1098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 39"/>
          <p:cNvSpPr/>
          <p:nvPr/>
        </p:nvSpPr>
        <p:spPr>
          <a:xfrm>
            <a:off x="488504" y="1029200"/>
            <a:ext cx="583092" cy="4698000"/>
          </a:xfrm>
          <a:custGeom>
            <a:avLst/>
            <a:gdLst>
              <a:gd name="connsiteX0" fmla="*/ 0 w 583092"/>
              <a:gd name="connsiteY0" fmla="*/ 0 h 4698000"/>
              <a:gd name="connsiteX1" fmla="*/ 45957 w 583092"/>
              <a:gd name="connsiteY1" fmla="*/ 0 h 4698000"/>
              <a:gd name="connsiteX2" fmla="*/ 86126 w 583092"/>
              <a:gd name="connsiteY2" fmla="*/ 82700 h 4698000"/>
              <a:gd name="connsiteX3" fmla="*/ 82657 w 583092"/>
              <a:gd name="connsiteY3" fmla="*/ 4622792 h 4698000"/>
              <a:gd name="connsiteX4" fmla="*/ 45477 w 583092"/>
              <a:gd name="connsiteY4" fmla="*/ 4698000 h 4698000"/>
              <a:gd name="connsiteX5" fmla="*/ 1384 w 583092"/>
              <a:gd name="connsiteY5" fmla="*/ 4698000 h 4698000"/>
              <a:gd name="connsiteX6" fmla="*/ 46792 w 583092"/>
              <a:gd name="connsiteY6" fmla="*/ 4606148 h 4698000"/>
              <a:gd name="connsiteX7" fmla="*/ 132438 w 583092"/>
              <a:gd name="connsiteY7" fmla="*/ 286545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92" h="4698000">
                <a:moveTo>
                  <a:pt x="0" y="0"/>
                </a:moveTo>
                <a:lnTo>
                  <a:pt x="45957" y="0"/>
                </a:lnTo>
                <a:lnTo>
                  <a:pt x="86126" y="82700"/>
                </a:lnTo>
                <a:cubicBezTo>
                  <a:pt x="749902" y="1519139"/>
                  <a:pt x="748746" y="3187160"/>
                  <a:pt x="82657" y="4622792"/>
                </a:cubicBezTo>
                <a:lnTo>
                  <a:pt x="45477" y="4698000"/>
                </a:lnTo>
                <a:lnTo>
                  <a:pt x="1384" y="4698000"/>
                </a:lnTo>
                <a:lnTo>
                  <a:pt x="46792" y="4606148"/>
                </a:lnTo>
                <a:cubicBezTo>
                  <a:pt x="679257" y="3242987"/>
                  <a:pt x="707806" y="1668761"/>
                  <a:pt x="132438" y="286545"/>
                </a:cubicBezTo>
                <a:close/>
              </a:path>
            </a:pathLst>
          </a:custGeom>
          <a:solidFill>
            <a:srgbClr val="00519E"/>
          </a:solidFill>
          <a:ln>
            <a:noFill/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10" name="Rechteck 2"/>
          <p:cNvSpPr>
            <a:spLocks noChangeArrowheads="1"/>
          </p:cNvSpPr>
          <p:nvPr/>
        </p:nvSpPr>
        <p:spPr bwMode="auto">
          <a:xfrm>
            <a:off x="200025" y="785813"/>
            <a:ext cx="94678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5636" y="965171"/>
            <a:ext cx="7857549" cy="504000"/>
            <a:chOff x="249314" y="999744"/>
            <a:chExt cx="8382376" cy="504000"/>
          </a:xfrm>
        </p:grpSpPr>
        <p:sp>
          <p:nvSpPr>
            <p:cNvPr id="6" name="Freihandform 5"/>
            <p:cNvSpPr/>
            <p:nvPr/>
          </p:nvSpPr>
          <p:spPr>
            <a:xfrm>
              <a:off x="566737" y="1052513"/>
              <a:ext cx="8064953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smtClean="0">
                  <a:solidFill>
                    <a:schemeClr val="tx1"/>
                  </a:solidFill>
                </a:rPr>
                <a:t>Einleitung</a:t>
              </a:r>
              <a:endParaRPr lang="de-DE" sz="2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49314" y="999744"/>
              <a:ext cx="537664" cy="504000"/>
            </a:xfrm>
            <a:prstGeom prst="ellipse">
              <a:avLst/>
            </a:prstGeom>
            <a:solidFill>
              <a:srgbClr val="00519E"/>
            </a:solidFill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lang="de-DE" sz="2400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7358" y="1593776"/>
            <a:ext cx="7797392" cy="504000"/>
            <a:chOff x="626394" y="1575027"/>
            <a:chExt cx="7947693" cy="504000"/>
          </a:xfrm>
        </p:grpSpPr>
        <p:sp>
          <p:nvSpPr>
            <p:cNvPr id="8" name="Freihandform 7"/>
            <p:cNvSpPr/>
            <p:nvPr/>
          </p:nvSpPr>
          <p:spPr>
            <a:xfrm>
              <a:off x="868362" y="16335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Stand der Technik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26394" y="1575027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uppieren 4"/>
          <p:cNvGrpSpPr/>
          <p:nvPr/>
        </p:nvGrpSpPr>
        <p:grpSpPr>
          <a:xfrm>
            <a:off x="698974" y="2237244"/>
            <a:ext cx="7811998" cy="504000"/>
            <a:chOff x="813980" y="2179637"/>
            <a:chExt cx="7788229" cy="504000"/>
          </a:xfrm>
        </p:grpSpPr>
        <p:sp>
          <p:nvSpPr>
            <p:cNvPr id="10" name="Freihandform 9"/>
            <p:cNvSpPr/>
            <p:nvPr/>
          </p:nvSpPr>
          <p:spPr>
            <a:xfrm>
              <a:off x="1065212" y="2228850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>
                  <a:solidFill>
                    <a:schemeClr val="tx1"/>
                  </a:solidFill>
                </a:rPr>
                <a:t>Motivation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813980" y="2179637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uppieren 19"/>
          <p:cNvGrpSpPr/>
          <p:nvPr/>
        </p:nvGrpSpPr>
        <p:grpSpPr>
          <a:xfrm>
            <a:off x="790022" y="2870331"/>
            <a:ext cx="7811816" cy="504000"/>
            <a:chOff x="879475" y="2776537"/>
            <a:chExt cx="7731805" cy="504000"/>
          </a:xfrm>
        </p:grpSpPr>
        <p:sp>
          <p:nvSpPr>
            <p:cNvPr id="12" name="Freihandform 11"/>
            <p:cNvSpPr/>
            <p:nvPr/>
          </p:nvSpPr>
          <p:spPr>
            <a:xfrm>
              <a:off x="1128712" y="2827338"/>
              <a:ext cx="7482568" cy="381600"/>
            </a:xfrm>
            <a:custGeom>
              <a:avLst/>
              <a:gdLst>
                <a:gd name="connsiteX0" fmla="*/ 0 w 8480966"/>
                <a:gd name="connsiteY0" fmla="*/ 0 h 397902"/>
                <a:gd name="connsiteX1" fmla="*/ 8480966 w 8480966"/>
                <a:gd name="connsiteY1" fmla="*/ 0 h 397902"/>
                <a:gd name="connsiteX2" fmla="*/ 8480966 w 8480966"/>
                <a:gd name="connsiteY2" fmla="*/ 397902 h 397902"/>
                <a:gd name="connsiteX3" fmla="*/ 0 w 8480966"/>
                <a:gd name="connsiteY3" fmla="*/ 397902 h 397902"/>
                <a:gd name="connsiteX4" fmla="*/ 0 w 848096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966" h="397902">
                  <a:moveTo>
                    <a:pt x="0" y="0"/>
                  </a:moveTo>
                  <a:lnTo>
                    <a:pt x="8480966" y="0"/>
                  </a:lnTo>
                  <a:lnTo>
                    <a:pt x="848096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Werkzeug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879475" y="2776537"/>
              <a:ext cx="496888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uppieren 22"/>
          <p:cNvGrpSpPr/>
          <p:nvPr/>
        </p:nvGrpSpPr>
        <p:grpSpPr>
          <a:xfrm>
            <a:off x="787670" y="3506766"/>
            <a:ext cx="7811998" cy="504000"/>
            <a:chOff x="813980" y="3371849"/>
            <a:chExt cx="7788229" cy="504000"/>
          </a:xfrm>
        </p:grpSpPr>
        <p:sp>
          <p:nvSpPr>
            <p:cNvPr id="14" name="Freihandform 13"/>
            <p:cNvSpPr/>
            <p:nvPr/>
          </p:nvSpPr>
          <p:spPr>
            <a:xfrm>
              <a:off x="1065212" y="3421063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Experimentelle Untersuchungen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813980" y="3371849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426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Agenda</a:t>
            </a:r>
          </a:p>
        </p:txBody>
      </p:sp>
      <p:sp>
        <p:nvSpPr>
          <p:cNvPr id="120" name="Freihandform 119"/>
          <p:cNvSpPr/>
          <p:nvPr/>
        </p:nvSpPr>
        <p:spPr>
          <a:xfrm>
            <a:off x="7393049" y="1017940"/>
            <a:ext cx="2505288" cy="4822119"/>
          </a:xfrm>
          <a:custGeom>
            <a:avLst/>
            <a:gdLst>
              <a:gd name="connsiteX0" fmla="*/ 1826 w 2505288"/>
              <a:gd name="connsiteY0" fmla="*/ 0 h 4822119"/>
              <a:gd name="connsiteX1" fmla="*/ 2505288 w 2505288"/>
              <a:gd name="connsiteY1" fmla="*/ 0 h 4822119"/>
              <a:gd name="connsiteX2" fmla="*/ 2505288 w 2505288"/>
              <a:gd name="connsiteY2" fmla="*/ 4822119 h 4822119"/>
              <a:gd name="connsiteX3" fmla="*/ 0 w 2505288"/>
              <a:gd name="connsiteY3" fmla="*/ 4822119 h 4822119"/>
              <a:gd name="connsiteX4" fmla="*/ 64965 w 2505288"/>
              <a:gd name="connsiteY4" fmla="*/ 4709133 h 4822119"/>
              <a:gd name="connsiteX5" fmla="*/ 647260 w 2505288"/>
              <a:gd name="connsiteY5" fmla="*/ 2409472 h 4822119"/>
              <a:gd name="connsiteX6" fmla="*/ 64965 w 2505288"/>
              <a:gd name="connsiteY6" fmla="*/ 109811 h 48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5288" h="4822119">
                <a:moveTo>
                  <a:pt x="1826" y="0"/>
                </a:moveTo>
                <a:lnTo>
                  <a:pt x="2505288" y="0"/>
                </a:lnTo>
                <a:lnTo>
                  <a:pt x="2505288" y="4822119"/>
                </a:lnTo>
                <a:lnTo>
                  <a:pt x="0" y="4822119"/>
                </a:lnTo>
                <a:lnTo>
                  <a:pt x="64965" y="4709133"/>
                </a:lnTo>
                <a:cubicBezTo>
                  <a:pt x="436321" y="4025528"/>
                  <a:pt x="647260" y="3242134"/>
                  <a:pt x="647260" y="2409472"/>
                </a:cubicBezTo>
                <a:cubicBezTo>
                  <a:pt x="647260" y="1576810"/>
                  <a:pt x="436321" y="793415"/>
                  <a:pt x="64965" y="1098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 39"/>
          <p:cNvSpPr/>
          <p:nvPr/>
        </p:nvSpPr>
        <p:spPr>
          <a:xfrm>
            <a:off x="488504" y="1029200"/>
            <a:ext cx="583092" cy="4698000"/>
          </a:xfrm>
          <a:custGeom>
            <a:avLst/>
            <a:gdLst>
              <a:gd name="connsiteX0" fmla="*/ 0 w 583092"/>
              <a:gd name="connsiteY0" fmla="*/ 0 h 4698000"/>
              <a:gd name="connsiteX1" fmla="*/ 45957 w 583092"/>
              <a:gd name="connsiteY1" fmla="*/ 0 h 4698000"/>
              <a:gd name="connsiteX2" fmla="*/ 86126 w 583092"/>
              <a:gd name="connsiteY2" fmla="*/ 82700 h 4698000"/>
              <a:gd name="connsiteX3" fmla="*/ 82657 w 583092"/>
              <a:gd name="connsiteY3" fmla="*/ 4622792 h 4698000"/>
              <a:gd name="connsiteX4" fmla="*/ 45477 w 583092"/>
              <a:gd name="connsiteY4" fmla="*/ 4698000 h 4698000"/>
              <a:gd name="connsiteX5" fmla="*/ 1384 w 583092"/>
              <a:gd name="connsiteY5" fmla="*/ 4698000 h 4698000"/>
              <a:gd name="connsiteX6" fmla="*/ 46792 w 583092"/>
              <a:gd name="connsiteY6" fmla="*/ 4606148 h 4698000"/>
              <a:gd name="connsiteX7" fmla="*/ 132438 w 583092"/>
              <a:gd name="connsiteY7" fmla="*/ 286545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92" h="4698000">
                <a:moveTo>
                  <a:pt x="0" y="0"/>
                </a:moveTo>
                <a:lnTo>
                  <a:pt x="45957" y="0"/>
                </a:lnTo>
                <a:lnTo>
                  <a:pt x="86126" y="82700"/>
                </a:lnTo>
                <a:cubicBezTo>
                  <a:pt x="749902" y="1519139"/>
                  <a:pt x="748746" y="3187160"/>
                  <a:pt x="82657" y="4622792"/>
                </a:cubicBezTo>
                <a:lnTo>
                  <a:pt x="45477" y="4698000"/>
                </a:lnTo>
                <a:lnTo>
                  <a:pt x="1384" y="4698000"/>
                </a:lnTo>
                <a:lnTo>
                  <a:pt x="46792" y="4606148"/>
                </a:lnTo>
                <a:cubicBezTo>
                  <a:pt x="679257" y="3242987"/>
                  <a:pt x="707806" y="1668761"/>
                  <a:pt x="132438" y="286545"/>
                </a:cubicBezTo>
                <a:close/>
              </a:path>
            </a:pathLst>
          </a:custGeom>
          <a:solidFill>
            <a:srgbClr val="00519E"/>
          </a:solidFill>
          <a:ln>
            <a:noFill/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10" name="Rechteck 2"/>
          <p:cNvSpPr>
            <a:spLocks noChangeArrowheads="1"/>
          </p:cNvSpPr>
          <p:nvPr/>
        </p:nvSpPr>
        <p:spPr bwMode="auto">
          <a:xfrm>
            <a:off x="200025" y="785813"/>
            <a:ext cx="94678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5636" y="965171"/>
            <a:ext cx="7857549" cy="504000"/>
            <a:chOff x="249314" y="999744"/>
            <a:chExt cx="8382376" cy="504000"/>
          </a:xfrm>
        </p:grpSpPr>
        <p:sp>
          <p:nvSpPr>
            <p:cNvPr id="6" name="Freihandform 5"/>
            <p:cNvSpPr/>
            <p:nvPr/>
          </p:nvSpPr>
          <p:spPr>
            <a:xfrm>
              <a:off x="566737" y="1052513"/>
              <a:ext cx="8064953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smtClean="0">
                  <a:solidFill>
                    <a:schemeClr val="tx1"/>
                  </a:solidFill>
                </a:rPr>
                <a:t>Einleitung</a:t>
              </a:r>
              <a:endParaRPr lang="de-DE" sz="2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49314" y="999744"/>
              <a:ext cx="537664" cy="504000"/>
            </a:xfrm>
            <a:prstGeom prst="ellipse">
              <a:avLst/>
            </a:prstGeom>
            <a:solidFill>
              <a:srgbClr val="00519E"/>
            </a:solidFill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lang="de-DE" sz="2400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7358" y="1593776"/>
            <a:ext cx="7797392" cy="504000"/>
            <a:chOff x="626394" y="1575027"/>
            <a:chExt cx="7947693" cy="504000"/>
          </a:xfrm>
        </p:grpSpPr>
        <p:sp>
          <p:nvSpPr>
            <p:cNvPr id="8" name="Freihandform 7"/>
            <p:cNvSpPr/>
            <p:nvPr/>
          </p:nvSpPr>
          <p:spPr>
            <a:xfrm>
              <a:off x="868362" y="16335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Stand der Technik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26394" y="1575027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uppieren 4"/>
          <p:cNvGrpSpPr/>
          <p:nvPr/>
        </p:nvGrpSpPr>
        <p:grpSpPr>
          <a:xfrm>
            <a:off x="698974" y="2237244"/>
            <a:ext cx="7811998" cy="504000"/>
            <a:chOff x="813980" y="2179637"/>
            <a:chExt cx="7788229" cy="504000"/>
          </a:xfrm>
        </p:grpSpPr>
        <p:sp>
          <p:nvSpPr>
            <p:cNvPr id="10" name="Freihandform 9"/>
            <p:cNvSpPr/>
            <p:nvPr/>
          </p:nvSpPr>
          <p:spPr>
            <a:xfrm>
              <a:off x="1065212" y="2228850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>
                  <a:solidFill>
                    <a:schemeClr val="tx1"/>
                  </a:solidFill>
                </a:rPr>
                <a:t>Motivation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813980" y="2179637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uppieren 19"/>
          <p:cNvGrpSpPr/>
          <p:nvPr/>
        </p:nvGrpSpPr>
        <p:grpSpPr>
          <a:xfrm>
            <a:off x="790022" y="2870331"/>
            <a:ext cx="7811816" cy="504000"/>
            <a:chOff x="879475" y="2776537"/>
            <a:chExt cx="7731805" cy="504000"/>
          </a:xfrm>
        </p:grpSpPr>
        <p:sp>
          <p:nvSpPr>
            <p:cNvPr id="12" name="Freihandform 11"/>
            <p:cNvSpPr/>
            <p:nvPr/>
          </p:nvSpPr>
          <p:spPr>
            <a:xfrm>
              <a:off x="1128712" y="2827338"/>
              <a:ext cx="7482568" cy="381600"/>
            </a:xfrm>
            <a:custGeom>
              <a:avLst/>
              <a:gdLst>
                <a:gd name="connsiteX0" fmla="*/ 0 w 8480966"/>
                <a:gd name="connsiteY0" fmla="*/ 0 h 397902"/>
                <a:gd name="connsiteX1" fmla="*/ 8480966 w 8480966"/>
                <a:gd name="connsiteY1" fmla="*/ 0 h 397902"/>
                <a:gd name="connsiteX2" fmla="*/ 8480966 w 8480966"/>
                <a:gd name="connsiteY2" fmla="*/ 397902 h 397902"/>
                <a:gd name="connsiteX3" fmla="*/ 0 w 8480966"/>
                <a:gd name="connsiteY3" fmla="*/ 397902 h 397902"/>
                <a:gd name="connsiteX4" fmla="*/ 0 w 848096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966" h="397902">
                  <a:moveTo>
                    <a:pt x="0" y="0"/>
                  </a:moveTo>
                  <a:lnTo>
                    <a:pt x="8480966" y="0"/>
                  </a:lnTo>
                  <a:lnTo>
                    <a:pt x="848096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Werkzeug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879475" y="2776537"/>
              <a:ext cx="496888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uppieren 22"/>
          <p:cNvGrpSpPr/>
          <p:nvPr/>
        </p:nvGrpSpPr>
        <p:grpSpPr>
          <a:xfrm>
            <a:off x="787670" y="3506766"/>
            <a:ext cx="7811998" cy="504000"/>
            <a:chOff x="813980" y="3371849"/>
            <a:chExt cx="7788229" cy="504000"/>
          </a:xfrm>
        </p:grpSpPr>
        <p:sp>
          <p:nvSpPr>
            <p:cNvPr id="14" name="Freihandform 13"/>
            <p:cNvSpPr/>
            <p:nvPr/>
          </p:nvSpPr>
          <p:spPr>
            <a:xfrm>
              <a:off x="1065212" y="3421063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Experimentelle Untersuchungen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813980" y="3371849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uppieren 21"/>
          <p:cNvGrpSpPr/>
          <p:nvPr/>
        </p:nvGrpSpPr>
        <p:grpSpPr>
          <a:xfrm>
            <a:off x="700288" y="4141078"/>
            <a:ext cx="7798125" cy="504000"/>
            <a:chOff x="625648" y="3973024"/>
            <a:chExt cx="7948440" cy="504000"/>
          </a:xfrm>
        </p:grpSpPr>
        <p:sp>
          <p:nvSpPr>
            <p:cNvPr id="16" name="Freihandform 15"/>
            <p:cNvSpPr/>
            <p:nvPr/>
          </p:nvSpPr>
          <p:spPr>
            <a:xfrm>
              <a:off x="868363" y="40211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Ergebnisse der Experimentellen Untersuchungen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625648" y="3973024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426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Agenda</a:t>
            </a:r>
          </a:p>
        </p:txBody>
      </p:sp>
      <p:sp>
        <p:nvSpPr>
          <p:cNvPr id="120" name="Freihandform 119"/>
          <p:cNvSpPr/>
          <p:nvPr/>
        </p:nvSpPr>
        <p:spPr>
          <a:xfrm>
            <a:off x="7393049" y="1017940"/>
            <a:ext cx="2505288" cy="4822119"/>
          </a:xfrm>
          <a:custGeom>
            <a:avLst/>
            <a:gdLst>
              <a:gd name="connsiteX0" fmla="*/ 1826 w 2505288"/>
              <a:gd name="connsiteY0" fmla="*/ 0 h 4822119"/>
              <a:gd name="connsiteX1" fmla="*/ 2505288 w 2505288"/>
              <a:gd name="connsiteY1" fmla="*/ 0 h 4822119"/>
              <a:gd name="connsiteX2" fmla="*/ 2505288 w 2505288"/>
              <a:gd name="connsiteY2" fmla="*/ 4822119 h 4822119"/>
              <a:gd name="connsiteX3" fmla="*/ 0 w 2505288"/>
              <a:gd name="connsiteY3" fmla="*/ 4822119 h 4822119"/>
              <a:gd name="connsiteX4" fmla="*/ 64965 w 2505288"/>
              <a:gd name="connsiteY4" fmla="*/ 4709133 h 4822119"/>
              <a:gd name="connsiteX5" fmla="*/ 647260 w 2505288"/>
              <a:gd name="connsiteY5" fmla="*/ 2409472 h 4822119"/>
              <a:gd name="connsiteX6" fmla="*/ 64965 w 2505288"/>
              <a:gd name="connsiteY6" fmla="*/ 109811 h 48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5288" h="4822119">
                <a:moveTo>
                  <a:pt x="1826" y="0"/>
                </a:moveTo>
                <a:lnTo>
                  <a:pt x="2505288" y="0"/>
                </a:lnTo>
                <a:lnTo>
                  <a:pt x="2505288" y="4822119"/>
                </a:lnTo>
                <a:lnTo>
                  <a:pt x="0" y="4822119"/>
                </a:lnTo>
                <a:lnTo>
                  <a:pt x="64965" y="4709133"/>
                </a:lnTo>
                <a:cubicBezTo>
                  <a:pt x="436321" y="4025528"/>
                  <a:pt x="647260" y="3242134"/>
                  <a:pt x="647260" y="2409472"/>
                </a:cubicBezTo>
                <a:cubicBezTo>
                  <a:pt x="647260" y="1576810"/>
                  <a:pt x="436321" y="793415"/>
                  <a:pt x="64965" y="1098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8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 39"/>
          <p:cNvSpPr/>
          <p:nvPr/>
        </p:nvSpPr>
        <p:spPr>
          <a:xfrm>
            <a:off x="488504" y="1029200"/>
            <a:ext cx="583092" cy="4698000"/>
          </a:xfrm>
          <a:custGeom>
            <a:avLst/>
            <a:gdLst>
              <a:gd name="connsiteX0" fmla="*/ 0 w 583092"/>
              <a:gd name="connsiteY0" fmla="*/ 0 h 4698000"/>
              <a:gd name="connsiteX1" fmla="*/ 45957 w 583092"/>
              <a:gd name="connsiteY1" fmla="*/ 0 h 4698000"/>
              <a:gd name="connsiteX2" fmla="*/ 86126 w 583092"/>
              <a:gd name="connsiteY2" fmla="*/ 82700 h 4698000"/>
              <a:gd name="connsiteX3" fmla="*/ 82657 w 583092"/>
              <a:gd name="connsiteY3" fmla="*/ 4622792 h 4698000"/>
              <a:gd name="connsiteX4" fmla="*/ 45477 w 583092"/>
              <a:gd name="connsiteY4" fmla="*/ 4698000 h 4698000"/>
              <a:gd name="connsiteX5" fmla="*/ 1384 w 583092"/>
              <a:gd name="connsiteY5" fmla="*/ 4698000 h 4698000"/>
              <a:gd name="connsiteX6" fmla="*/ 46792 w 583092"/>
              <a:gd name="connsiteY6" fmla="*/ 4606148 h 4698000"/>
              <a:gd name="connsiteX7" fmla="*/ 132438 w 583092"/>
              <a:gd name="connsiteY7" fmla="*/ 286545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92" h="4698000">
                <a:moveTo>
                  <a:pt x="0" y="0"/>
                </a:moveTo>
                <a:lnTo>
                  <a:pt x="45957" y="0"/>
                </a:lnTo>
                <a:lnTo>
                  <a:pt x="86126" y="82700"/>
                </a:lnTo>
                <a:cubicBezTo>
                  <a:pt x="749902" y="1519139"/>
                  <a:pt x="748746" y="3187160"/>
                  <a:pt x="82657" y="4622792"/>
                </a:cubicBezTo>
                <a:lnTo>
                  <a:pt x="45477" y="4698000"/>
                </a:lnTo>
                <a:lnTo>
                  <a:pt x="1384" y="4698000"/>
                </a:lnTo>
                <a:lnTo>
                  <a:pt x="46792" y="4606148"/>
                </a:lnTo>
                <a:cubicBezTo>
                  <a:pt x="679257" y="3242987"/>
                  <a:pt x="707806" y="1668761"/>
                  <a:pt x="132438" y="286545"/>
                </a:cubicBezTo>
                <a:close/>
              </a:path>
            </a:pathLst>
          </a:custGeom>
          <a:solidFill>
            <a:srgbClr val="00519E"/>
          </a:solidFill>
          <a:ln>
            <a:noFill/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10" name="Rechteck 2"/>
          <p:cNvSpPr>
            <a:spLocks noChangeArrowheads="1"/>
          </p:cNvSpPr>
          <p:nvPr/>
        </p:nvSpPr>
        <p:spPr bwMode="auto">
          <a:xfrm>
            <a:off x="200025" y="785813"/>
            <a:ext cx="94678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5636" y="965171"/>
            <a:ext cx="7857549" cy="504000"/>
            <a:chOff x="249314" y="999744"/>
            <a:chExt cx="8382376" cy="504000"/>
          </a:xfrm>
        </p:grpSpPr>
        <p:sp>
          <p:nvSpPr>
            <p:cNvPr id="6" name="Freihandform 5"/>
            <p:cNvSpPr/>
            <p:nvPr/>
          </p:nvSpPr>
          <p:spPr>
            <a:xfrm>
              <a:off x="566737" y="1052513"/>
              <a:ext cx="8064953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smtClean="0">
                  <a:solidFill>
                    <a:schemeClr val="tx1"/>
                  </a:solidFill>
                </a:rPr>
                <a:t>Einleitung</a:t>
              </a:r>
              <a:endParaRPr lang="de-DE" sz="2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49314" y="999744"/>
              <a:ext cx="537664" cy="504000"/>
            </a:xfrm>
            <a:prstGeom prst="ellipse">
              <a:avLst/>
            </a:prstGeom>
            <a:solidFill>
              <a:srgbClr val="00519E"/>
            </a:solidFill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lang="de-DE" sz="2400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7358" y="1593776"/>
            <a:ext cx="7797392" cy="504000"/>
            <a:chOff x="626394" y="1575027"/>
            <a:chExt cx="7947693" cy="504000"/>
          </a:xfrm>
        </p:grpSpPr>
        <p:sp>
          <p:nvSpPr>
            <p:cNvPr id="8" name="Freihandform 7"/>
            <p:cNvSpPr/>
            <p:nvPr/>
          </p:nvSpPr>
          <p:spPr>
            <a:xfrm>
              <a:off x="868362" y="16335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Stand der Technik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26394" y="1575027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uppieren 4"/>
          <p:cNvGrpSpPr/>
          <p:nvPr/>
        </p:nvGrpSpPr>
        <p:grpSpPr>
          <a:xfrm>
            <a:off x="698974" y="2237244"/>
            <a:ext cx="7811998" cy="504000"/>
            <a:chOff x="813980" y="2179637"/>
            <a:chExt cx="7788229" cy="504000"/>
          </a:xfrm>
        </p:grpSpPr>
        <p:sp>
          <p:nvSpPr>
            <p:cNvPr id="10" name="Freihandform 9"/>
            <p:cNvSpPr/>
            <p:nvPr/>
          </p:nvSpPr>
          <p:spPr>
            <a:xfrm>
              <a:off x="1065212" y="2228850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>
                  <a:solidFill>
                    <a:schemeClr val="tx1"/>
                  </a:solidFill>
                </a:rPr>
                <a:t>Motivation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813980" y="2179637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uppieren 19"/>
          <p:cNvGrpSpPr/>
          <p:nvPr/>
        </p:nvGrpSpPr>
        <p:grpSpPr>
          <a:xfrm>
            <a:off x="790022" y="2870331"/>
            <a:ext cx="7811816" cy="504000"/>
            <a:chOff x="879475" y="2776537"/>
            <a:chExt cx="7731805" cy="504000"/>
          </a:xfrm>
        </p:grpSpPr>
        <p:sp>
          <p:nvSpPr>
            <p:cNvPr id="12" name="Freihandform 11"/>
            <p:cNvSpPr/>
            <p:nvPr/>
          </p:nvSpPr>
          <p:spPr>
            <a:xfrm>
              <a:off x="1128712" y="2827338"/>
              <a:ext cx="7482568" cy="381600"/>
            </a:xfrm>
            <a:custGeom>
              <a:avLst/>
              <a:gdLst>
                <a:gd name="connsiteX0" fmla="*/ 0 w 8480966"/>
                <a:gd name="connsiteY0" fmla="*/ 0 h 397902"/>
                <a:gd name="connsiteX1" fmla="*/ 8480966 w 8480966"/>
                <a:gd name="connsiteY1" fmla="*/ 0 h 397902"/>
                <a:gd name="connsiteX2" fmla="*/ 8480966 w 8480966"/>
                <a:gd name="connsiteY2" fmla="*/ 397902 h 397902"/>
                <a:gd name="connsiteX3" fmla="*/ 0 w 8480966"/>
                <a:gd name="connsiteY3" fmla="*/ 397902 h 397902"/>
                <a:gd name="connsiteX4" fmla="*/ 0 w 848096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966" h="397902">
                  <a:moveTo>
                    <a:pt x="0" y="0"/>
                  </a:moveTo>
                  <a:lnTo>
                    <a:pt x="8480966" y="0"/>
                  </a:lnTo>
                  <a:lnTo>
                    <a:pt x="848096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Werkzeug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879475" y="2776537"/>
              <a:ext cx="496888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uppieren 22"/>
          <p:cNvGrpSpPr/>
          <p:nvPr/>
        </p:nvGrpSpPr>
        <p:grpSpPr>
          <a:xfrm>
            <a:off x="787670" y="3506766"/>
            <a:ext cx="7811998" cy="504000"/>
            <a:chOff x="813980" y="3371849"/>
            <a:chExt cx="7788229" cy="504000"/>
          </a:xfrm>
        </p:grpSpPr>
        <p:sp>
          <p:nvSpPr>
            <p:cNvPr id="14" name="Freihandform 13"/>
            <p:cNvSpPr/>
            <p:nvPr/>
          </p:nvSpPr>
          <p:spPr>
            <a:xfrm>
              <a:off x="1065212" y="3421063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Experimentelle Untersuchungen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813980" y="3371849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uppieren 21"/>
          <p:cNvGrpSpPr/>
          <p:nvPr/>
        </p:nvGrpSpPr>
        <p:grpSpPr>
          <a:xfrm>
            <a:off x="700288" y="4141078"/>
            <a:ext cx="7798125" cy="504000"/>
            <a:chOff x="625648" y="3973024"/>
            <a:chExt cx="7948440" cy="504000"/>
          </a:xfrm>
        </p:grpSpPr>
        <p:sp>
          <p:nvSpPr>
            <p:cNvPr id="16" name="Freihandform 15"/>
            <p:cNvSpPr/>
            <p:nvPr/>
          </p:nvSpPr>
          <p:spPr>
            <a:xfrm>
              <a:off x="868363" y="40211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Ergebnisse der Experimentellen Untersuchungen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625648" y="3973024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uppieren 20"/>
          <p:cNvGrpSpPr/>
          <p:nvPr/>
        </p:nvGrpSpPr>
        <p:grpSpPr>
          <a:xfrm>
            <a:off x="577341" y="4775236"/>
            <a:ext cx="7795100" cy="504000"/>
            <a:chOff x="258763" y="4568825"/>
            <a:chExt cx="8263844" cy="504000"/>
          </a:xfrm>
        </p:grpSpPr>
        <p:sp>
          <p:nvSpPr>
            <p:cNvPr id="18" name="Freihandform 17"/>
            <p:cNvSpPr/>
            <p:nvPr/>
          </p:nvSpPr>
          <p:spPr>
            <a:xfrm>
              <a:off x="508000" y="4618038"/>
              <a:ext cx="8014607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Ergebnisse der Experimentellen Untersuchungen 2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58763" y="4568825"/>
              <a:ext cx="534307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426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Agenda</a:t>
            </a:r>
          </a:p>
        </p:txBody>
      </p:sp>
      <p:sp>
        <p:nvSpPr>
          <p:cNvPr id="120" name="Freihandform 119"/>
          <p:cNvSpPr/>
          <p:nvPr/>
        </p:nvSpPr>
        <p:spPr>
          <a:xfrm>
            <a:off x="7393049" y="1017940"/>
            <a:ext cx="2505288" cy="4822119"/>
          </a:xfrm>
          <a:custGeom>
            <a:avLst/>
            <a:gdLst>
              <a:gd name="connsiteX0" fmla="*/ 1826 w 2505288"/>
              <a:gd name="connsiteY0" fmla="*/ 0 h 4822119"/>
              <a:gd name="connsiteX1" fmla="*/ 2505288 w 2505288"/>
              <a:gd name="connsiteY1" fmla="*/ 0 h 4822119"/>
              <a:gd name="connsiteX2" fmla="*/ 2505288 w 2505288"/>
              <a:gd name="connsiteY2" fmla="*/ 4822119 h 4822119"/>
              <a:gd name="connsiteX3" fmla="*/ 0 w 2505288"/>
              <a:gd name="connsiteY3" fmla="*/ 4822119 h 4822119"/>
              <a:gd name="connsiteX4" fmla="*/ 64965 w 2505288"/>
              <a:gd name="connsiteY4" fmla="*/ 4709133 h 4822119"/>
              <a:gd name="connsiteX5" fmla="*/ 647260 w 2505288"/>
              <a:gd name="connsiteY5" fmla="*/ 2409472 h 4822119"/>
              <a:gd name="connsiteX6" fmla="*/ 64965 w 2505288"/>
              <a:gd name="connsiteY6" fmla="*/ 109811 h 48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5288" h="4822119">
                <a:moveTo>
                  <a:pt x="1826" y="0"/>
                </a:moveTo>
                <a:lnTo>
                  <a:pt x="2505288" y="0"/>
                </a:lnTo>
                <a:lnTo>
                  <a:pt x="2505288" y="4822119"/>
                </a:lnTo>
                <a:lnTo>
                  <a:pt x="0" y="4822119"/>
                </a:lnTo>
                <a:lnTo>
                  <a:pt x="64965" y="4709133"/>
                </a:lnTo>
                <a:cubicBezTo>
                  <a:pt x="436321" y="4025528"/>
                  <a:pt x="647260" y="3242134"/>
                  <a:pt x="647260" y="2409472"/>
                </a:cubicBezTo>
                <a:cubicBezTo>
                  <a:pt x="647260" y="1576810"/>
                  <a:pt x="436321" y="793415"/>
                  <a:pt x="64965" y="1098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4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 39"/>
          <p:cNvSpPr/>
          <p:nvPr/>
        </p:nvSpPr>
        <p:spPr>
          <a:xfrm>
            <a:off x="488504" y="1029200"/>
            <a:ext cx="583092" cy="4698000"/>
          </a:xfrm>
          <a:custGeom>
            <a:avLst/>
            <a:gdLst>
              <a:gd name="connsiteX0" fmla="*/ 0 w 583092"/>
              <a:gd name="connsiteY0" fmla="*/ 0 h 4698000"/>
              <a:gd name="connsiteX1" fmla="*/ 45957 w 583092"/>
              <a:gd name="connsiteY1" fmla="*/ 0 h 4698000"/>
              <a:gd name="connsiteX2" fmla="*/ 86126 w 583092"/>
              <a:gd name="connsiteY2" fmla="*/ 82700 h 4698000"/>
              <a:gd name="connsiteX3" fmla="*/ 82657 w 583092"/>
              <a:gd name="connsiteY3" fmla="*/ 4622792 h 4698000"/>
              <a:gd name="connsiteX4" fmla="*/ 45477 w 583092"/>
              <a:gd name="connsiteY4" fmla="*/ 4698000 h 4698000"/>
              <a:gd name="connsiteX5" fmla="*/ 1384 w 583092"/>
              <a:gd name="connsiteY5" fmla="*/ 4698000 h 4698000"/>
              <a:gd name="connsiteX6" fmla="*/ 46792 w 583092"/>
              <a:gd name="connsiteY6" fmla="*/ 4606148 h 4698000"/>
              <a:gd name="connsiteX7" fmla="*/ 132438 w 583092"/>
              <a:gd name="connsiteY7" fmla="*/ 286545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92" h="4698000">
                <a:moveTo>
                  <a:pt x="0" y="0"/>
                </a:moveTo>
                <a:lnTo>
                  <a:pt x="45957" y="0"/>
                </a:lnTo>
                <a:lnTo>
                  <a:pt x="86126" y="82700"/>
                </a:lnTo>
                <a:cubicBezTo>
                  <a:pt x="749902" y="1519139"/>
                  <a:pt x="748746" y="3187160"/>
                  <a:pt x="82657" y="4622792"/>
                </a:cubicBezTo>
                <a:lnTo>
                  <a:pt x="45477" y="4698000"/>
                </a:lnTo>
                <a:lnTo>
                  <a:pt x="1384" y="4698000"/>
                </a:lnTo>
                <a:lnTo>
                  <a:pt x="46792" y="4606148"/>
                </a:lnTo>
                <a:cubicBezTo>
                  <a:pt x="679257" y="3242987"/>
                  <a:pt x="707806" y="1668761"/>
                  <a:pt x="132438" y="286545"/>
                </a:cubicBezTo>
                <a:close/>
              </a:path>
            </a:pathLst>
          </a:custGeom>
          <a:solidFill>
            <a:srgbClr val="00519E"/>
          </a:solidFill>
          <a:ln>
            <a:noFill/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410" name="Rechteck 2"/>
          <p:cNvSpPr>
            <a:spLocks noChangeArrowheads="1"/>
          </p:cNvSpPr>
          <p:nvPr/>
        </p:nvSpPr>
        <p:spPr bwMode="auto">
          <a:xfrm>
            <a:off x="200025" y="785813"/>
            <a:ext cx="94678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5636" y="965171"/>
            <a:ext cx="7857549" cy="504000"/>
            <a:chOff x="249314" y="999744"/>
            <a:chExt cx="8382376" cy="504000"/>
          </a:xfrm>
        </p:grpSpPr>
        <p:sp>
          <p:nvSpPr>
            <p:cNvPr id="6" name="Freihandform 5"/>
            <p:cNvSpPr/>
            <p:nvPr/>
          </p:nvSpPr>
          <p:spPr>
            <a:xfrm>
              <a:off x="566737" y="1052513"/>
              <a:ext cx="8064953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0800" rIns="50800" bIns="508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000" b="1" dirty="0" smtClean="0">
                  <a:solidFill>
                    <a:schemeClr val="tx1"/>
                  </a:solidFill>
                </a:rPr>
                <a:t>Einleitung</a:t>
              </a:r>
              <a:endParaRPr lang="de-DE" sz="2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49314" y="999744"/>
              <a:ext cx="537664" cy="504000"/>
            </a:xfrm>
            <a:prstGeom prst="ellipse">
              <a:avLst/>
            </a:prstGeom>
            <a:solidFill>
              <a:srgbClr val="00519E"/>
            </a:solidFill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lang="de-DE" sz="2400" dirty="0"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77358" y="1593776"/>
            <a:ext cx="7797392" cy="504000"/>
            <a:chOff x="626394" y="1575027"/>
            <a:chExt cx="7947693" cy="504000"/>
          </a:xfrm>
        </p:grpSpPr>
        <p:sp>
          <p:nvSpPr>
            <p:cNvPr id="8" name="Freihandform 7"/>
            <p:cNvSpPr/>
            <p:nvPr/>
          </p:nvSpPr>
          <p:spPr>
            <a:xfrm>
              <a:off x="868362" y="16335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Stand der Technik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26394" y="1575027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uppieren 4"/>
          <p:cNvGrpSpPr/>
          <p:nvPr/>
        </p:nvGrpSpPr>
        <p:grpSpPr>
          <a:xfrm>
            <a:off x="698974" y="2237244"/>
            <a:ext cx="7811998" cy="504000"/>
            <a:chOff x="813980" y="2179637"/>
            <a:chExt cx="7788229" cy="504000"/>
          </a:xfrm>
        </p:grpSpPr>
        <p:sp>
          <p:nvSpPr>
            <p:cNvPr id="10" name="Freihandform 9"/>
            <p:cNvSpPr/>
            <p:nvPr/>
          </p:nvSpPr>
          <p:spPr>
            <a:xfrm>
              <a:off x="1065212" y="2228850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>
                  <a:solidFill>
                    <a:schemeClr val="tx1"/>
                  </a:solidFill>
                </a:rPr>
                <a:t>Motivation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813980" y="2179637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uppieren 19"/>
          <p:cNvGrpSpPr/>
          <p:nvPr/>
        </p:nvGrpSpPr>
        <p:grpSpPr>
          <a:xfrm>
            <a:off x="790022" y="2870331"/>
            <a:ext cx="7811816" cy="504000"/>
            <a:chOff x="879475" y="2776537"/>
            <a:chExt cx="7731805" cy="504000"/>
          </a:xfrm>
        </p:grpSpPr>
        <p:sp>
          <p:nvSpPr>
            <p:cNvPr id="12" name="Freihandform 11"/>
            <p:cNvSpPr/>
            <p:nvPr/>
          </p:nvSpPr>
          <p:spPr>
            <a:xfrm>
              <a:off x="1128712" y="2827338"/>
              <a:ext cx="7482568" cy="381600"/>
            </a:xfrm>
            <a:custGeom>
              <a:avLst/>
              <a:gdLst>
                <a:gd name="connsiteX0" fmla="*/ 0 w 8480966"/>
                <a:gd name="connsiteY0" fmla="*/ 0 h 397902"/>
                <a:gd name="connsiteX1" fmla="*/ 8480966 w 8480966"/>
                <a:gd name="connsiteY1" fmla="*/ 0 h 397902"/>
                <a:gd name="connsiteX2" fmla="*/ 8480966 w 8480966"/>
                <a:gd name="connsiteY2" fmla="*/ 397902 h 397902"/>
                <a:gd name="connsiteX3" fmla="*/ 0 w 8480966"/>
                <a:gd name="connsiteY3" fmla="*/ 397902 h 397902"/>
                <a:gd name="connsiteX4" fmla="*/ 0 w 848096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966" h="397902">
                  <a:moveTo>
                    <a:pt x="0" y="0"/>
                  </a:moveTo>
                  <a:lnTo>
                    <a:pt x="8480966" y="0"/>
                  </a:lnTo>
                  <a:lnTo>
                    <a:pt x="848096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Werkzeug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879475" y="2776537"/>
              <a:ext cx="496888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uppieren 22"/>
          <p:cNvGrpSpPr/>
          <p:nvPr/>
        </p:nvGrpSpPr>
        <p:grpSpPr>
          <a:xfrm>
            <a:off x="787670" y="3506766"/>
            <a:ext cx="7811998" cy="504000"/>
            <a:chOff x="813980" y="3371849"/>
            <a:chExt cx="7788229" cy="504000"/>
          </a:xfrm>
        </p:grpSpPr>
        <p:sp>
          <p:nvSpPr>
            <p:cNvPr id="14" name="Freihandform 13"/>
            <p:cNvSpPr/>
            <p:nvPr/>
          </p:nvSpPr>
          <p:spPr>
            <a:xfrm>
              <a:off x="1065212" y="3421063"/>
              <a:ext cx="7536997" cy="381600"/>
            </a:xfrm>
            <a:custGeom>
              <a:avLst/>
              <a:gdLst>
                <a:gd name="connsiteX0" fmla="*/ 0 w 8544014"/>
                <a:gd name="connsiteY0" fmla="*/ 0 h 397902"/>
                <a:gd name="connsiteX1" fmla="*/ 8544014 w 8544014"/>
                <a:gd name="connsiteY1" fmla="*/ 0 h 397902"/>
                <a:gd name="connsiteX2" fmla="*/ 8544014 w 8544014"/>
                <a:gd name="connsiteY2" fmla="*/ 397902 h 397902"/>
                <a:gd name="connsiteX3" fmla="*/ 0 w 8544014"/>
                <a:gd name="connsiteY3" fmla="*/ 397902 h 397902"/>
                <a:gd name="connsiteX4" fmla="*/ 0 w 8544014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4014" h="397902">
                  <a:moveTo>
                    <a:pt x="0" y="0"/>
                  </a:moveTo>
                  <a:lnTo>
                    <a:pt x="8544014" y="0"/>
                  </a:lnTo>
                  <a:lnTo>
                    <a:pt x="8544014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Experimentelle Untersuchungen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813980" y="3371849"/>
              <a:ext cx="502466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uppieren 21"/>
          <p:cNvGrpSpPr/>
          <p:nvPr/>
        </p:nvGrpSpPr>
        <p:grpSpPr>
          <a:xfrm>
            <a:off x="700288" y="4141078"/>
            <a:ext cx="7798125" cy="504000"/>
            <a:chOff x="625648" y="3973024"/>
            <a:chExt cx="7948440" cy="504000"/>
          </a:xfrm>
        </p:grpSpPr>
        <p:sp>
          <p:nvSpPr>
            <p:cNvPr id="16" name="Freihandform 15"/>
            <p:cNvSpPr/>
            <p:nvPr/>
          </p:nvSpPr>
          <p:spPr>
            <a:xfrm>
              <a:off x="868363" y="4021138"/>
              <a:ext cx="7705725" cy="381600"/>
            </a:xfrm>
            <a:custGeom>
              <a:avLst/>
              <a:gdLst>
                <a:gd name="connsiteX0" fmla="*/ 0 w 8741476"/>
                <a:gd name="connsiteY0" fmla="*/ 0 h 397902"/>
                <a:gd name="connsiteX1" fmla="*/ 8741476 w 8741476"/>
                <a:gd name="connsiteY1" fmla="*/ 0 h 397902"/>
                <a:gd name="connsiteX2" fmla="*/ 8741476 w 8741476"/>
                <a:gd name="connsiteY2" fmla="*/ 397902 h 397902"/>
                <a:gd name="connsiteX3" fmla="*/ 0 w 8741476"/>
                <a:gd name="connsiteY3" fmla="*/ 397902 h 397902"/>
                <a:gd name="connsiteX4" fmla="*/ 0 w 8741476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1476" h="397902">
                  <a:moveTo>
                    <a:pt x="0" y="0"/>
                  </a:moveTo>
                  <a:lnTo>
                    <a:pt x="8741476" y="0"/>
                  </a:lnTo>
                  <a:lnTo>
                    <a:pt x="8741476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Ergebnisse der Experimentellen Untersuchungen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625648" y="3973024"/>
              <a:ext cx="513715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uppieren 20"/>
          <p:cNvGrpSpPr/>
          <p:nvPr/>
        </p:nvGrpSpPr>
        <p:grpSpPr>
          <a:xfrm>
            <a:off x="577341" y="4775236"/>
            <a:ext cx="7795100" cy="504000"/>
            <a:chOff x="258763" y="4568825"/>
            <a:chExt cx="8263844" cy="504000"/>
          </a:xfrm>
        </p:grpSpPr>
        <p:sp>
          <p:nvSpPr>
            <p:cNvPr id="18" name="Freihandform 17"/>
            <p:cNvSpPr/>
            <p:nvPr/>
          </p:nvSpPr>
          <p:spPr>
            <a:xfrm>
              <a:off x="508000" y="4618038"/>
              <a:ext cx="8014607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Ergebnisse der Experimentellen Untersuchungen 2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58763" y="4568825"/>
              <a:ext cx="534307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426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Agenda</a:t>
            </a:r>
          </a:p>
        </p:txBody>
      </p:sp>
      <p:grpSp>
        <p:nvGrpSpPr>
          <p:cNvPr id="73" name="Gruppieren 72"/>
          <p:cNvGrpSpPr/>
          <p:nvPr/>
        </p:nvGrpSpPr>
        <p:grpSpPr>
          <a:xfrm>
            <a:off x="374968" y="5415317"/>
            <a:ext cx="7778020" cy="504000"/>
            <a:chOff x="344488" y="5466117"/>
            <a:chExt cx="7778020" cy="504000"/>
          </a:xfrm>
        </p:grpSpPr>
        <p:sp>
          <p:nvSpPr>
            <p:cNvPr id="46" name="Freihandform 45"/>
            <p:cNvSpPr/>
            <p:nvPr/>
          </p:nvSpPr>
          <p:spPr>
            <a:xfrm>
              <a:off x="562508" y="5510664"/>
              <a:ext cx="7560000" cy="381600"/>
            </a:xfrm>
            <a:custGeom>
              <a:avLst/>
              <a:gdLst>
                <a:gd name="connsiteX0" fmla="*/ 0 w 9101812"/>
                <a:gd name="connsiteY0" fmla="*/ 0 h 397902"/>
                <a:gd name="connsiteX1" fmla="*/ 9101812 w 9101812"/>
                <a:gd name="connsiteY1" fmla="*/ 0 h 397902"/>
                <a:gd name="connsiteX2" fmla="*/ 9101812 w 9101812"/>
                <a:gd name="connsiteY2" fmla="*/ 397902 h 397902"/>
                <a:gd name="connsiteX3" fmla="*/ 0 w 9101812"/>
                <a:gd name="connsiteY3" fmla="*/ 397902 h 397902"/>
                <a:gd name="connsiteX4" fmla="*/ 0 w 9101812"/>
                <a:gd name="connsiteY4" fmla="*/ 0 h 39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1812" h="397902">
                  <a:moveTo>
                    <a:pt x="0" y="0"/>
                  </a:moveTo>
                  <a:lnTo>
                    <a:pt x="9101812" y="0"/>
                  </a:lnTo>
                  <a:lnTo>
                    <a:pt x="9101812" y="397902"/>
                  </a:lnTo>
                  <a:lnTo>
                    <a:pt x="0" y="39790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5835" tIns="53340" rIns="53340" bIns="53340" spcCol="1270" anchor="ctr"/>
            <a:lstStyle/>
            <a:p>
              <a:pPr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2100" dirty="0" smtClean="0">
                  <a:solidFill>
                    <a:schemeClr val="tx1"/>
                  </a:solidFill>
                </a:rPr>
                <a:t>Zusammenfassung und Ausblick</a:t>
              </a:r>
              <a:endParaRPr lang="de-DE" sz="2100" dirty="0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344488" y="5466117"/>
              <a:ext cx="504000" cy="504000"/>
            </a:xfrm>
            <a:prstGeom prst="ellipse">
              <a:avLst/>
            </a:prstGeom>
            <a:ln w="19050">
              <a:solidFill>
                <a:srgbClr val="00519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0" name="Freihandform 119"/>
          <p:cNvSpPr/>
          <p:nvPr/>
        </p:nvSpPr>
        <p:spPr>
          <a:xfrm>
            <a:off x="7393049" y="1017940"/>
            <a:ext cx="2505288" cy="4822119"/>
          </a:xfrm>
          <a:custGeom>
            <a:avLst/>
            <a:gdLst>
              <a:gd name="connsiteX0" fmla="*/ 1826 w 2505288"/>
              <a:gd name="connsiteY0" fmla="*/ 0 h 4822119"/>
              <a:gd name="connsiteX1" fmla="*/ 2505288 w 2505288"/>
              <a:gd name="connsiteY1" fmla="*/ 0 h 4822119"/>
              <a:gd name="connsiteX2" fmla="*/ 2505288 w 2505288"/>
              <a:gd name="connsiteY2" fmla="*/ 4822119 h 4822119"/>
              <a:gd name="connsiteX3" fmla="*/ 0 w 2505288"/>
              <a:gd name="connsiteY3" fmla="*/ 4822119 h 4822119"/>
              <a:gd name="connsiteX4" fmla="*/ 64965 w 2505288"/>
              <a:gd name="connsiteY4" fmla="*/ 4709133 h 4822119"/>
              <a:gd name="connsiteX5" fmla="*/ 647260 w 2505288"/>
              <a:gd name="connsiteY5" fmla="*/ 2409472 h 4822119"/>
              <a:gd name="connsiteX6" fmla="*/ 64965 w 2505288"/>
              <a:gd name="connsiteY6" fmla="*/ 109811 h 48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5288" h="4822119">
                <a:moveTo>
                  <a:pt x="1826" y="0"/>
                </a:moveTo>
                <a:lnTo>
                  <a:pt x="2505288" y="0"/>
                </a:lnTo>
                <a:lnTo>
                  <a:pt x="2505288" y="4822119"/>
                </a:lnTo>
                <a:lnTo>
                  <a:pt x="0" y="4822119"/>
                </a:lnTo>
                <a:lnTo>
                  <a:pt x="64965" y="4709133"/>
                </a:lnTo>
                <a:cubicBezTo>
                  <a:pt x="436321" y="4025528"/>
                  <a:pt x="647260" y="3242134"/>
                  <a:pt x="647260" y="2409472"/>
                </a:cubicBezTo>
                <a:cubicBezTo>
                  <a:pt x="647260" y="1576810"/>
                  <a:pt x="436321" y="793415"/>
                  <a:pt x="64965" y="1098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1. Textlayout: „Nur Titel“ (Arial, 20pt, einzeilig)</a:t>
            </a:r>
            <a:endParaRPr lang="de-DE" sz="18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00025" y="573920"/>
            <a:ext cx="9504000" cy="334800"/>
          </a:xfrm>
        </p:spPr>
        <p:txBody>
          <a:bodyPr/>
          <a:lstStyle/>
          <a:p>
            <a:pPr>
              <a:defRPr/>
            </a:pPr>
            <a:r>
              <a:rPr lang="de-DE" dirty="0"/>
              <a:t>1.1 Textlayout: „Nur Titel“ (Arial, 18pt, einzeilig)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-3175" y="0"/>
            <a:ext cx="9909175" cy="6165304"/>
            <a:chOff x="-3175" y="0"/>
            <a:chExt cx="9909175" cy="6165304"/>
          </a:xfrm>
        </p:grpSpPr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71562" y="0"/>
              <a:ext cx="9705975" cy="230378"/>
            </a:xfrm>
            <a:prstGeom prst="rect">
              <a:avLst/>
            </a:prstGeom>
            <a:pattFill prst="wdUpDiag">
              <a:fgClr>
                <a:srgbClr val="FF00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>
                <a:solidFill>
                  <a:srgbClr val="FF0000"/>
                </a:solidFill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-3175" y="5972470"/>
              <a:ext cx="9909175" cy="192834"/>
            </a:xfrm>
            <a:prstGeom prst="rect">
              <a:avLst/>
            </a:prstGeom>
            <a:pattFill prst="wdUpDiag">
              <a:fgClr>
                <a:srgbClr val="FF00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>
                <a:solidFill>
                  <a:srgbClr val="FF0000"/>
                </a:solidFill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 flipH="1">
              <a:off x="9705976" y="3413"/>
              <a:ext cx="200024" cy="6161891"/>
            </a:xfrm>
            <a:prstGeom prst="rect">
              <a:avLst/>
            </a:prstGeom>
            <a:pattFill prst="wdUpDiag">
              <a:fgClr>
                <a:srgbClr val="FF00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>
                <a:solidFill>
                  <a:srgbClr val="FF0000"/>
                </a:solidFill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 flipH="1">
              <a:off x="1588" y="3413"/>
              <a:ext cx="198436" cy="6161891"/>
            </a:xfrm>
            <a:prstGeom prst="rect">
              <a:avLst/>
            </a:prstGeom>
            <a:pattFill prst="wdUpDiag">
              <a:fgClr>
                <a:srgbClr val="FF00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>
                <a:solidFill>
                  <a:srgbClr val="FF0000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00025" y="886788"/>
              <a:ext cx="95059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DE" dirty="0"/>
              <a:t>1. Textlayout: „Nur Titel“ (Zeilenabstand 1,5 verwenden)</a:t>
            </a:r>
            <a:endParaRPr lang="de-DE" sz="1800" b="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-3175" y="0"/>
            <a:ext cx="9909175" cy="6165304"/>
            <a:chOff x="-3175" y="0"/>
            <a:chExt cx="9909175" cy="6165304"/>
          </a:xfrm>
        </p:grpSpPr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71562" y="0"/>
              <a:ext cx="9705975" cy="230378"/>
            </a:xfrm>
            <a:prstGeom prst="rect">
              <a:avLst/>
            </a:prstGeom>
            <a:pattFill prst="wdUpDiag">
              <a:fgClr>
                <a:srgbClr val="FF00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>
                <a:solidFill>
                  <a:srgbClr val="FF0000"/>
                </a:solidFill>
              </a:endParaRP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-3175" y="5972470"/>
              <a:ext cx="9909175" cy="192834"/>
            </a:xfrm>
            <a:prstGeom prst="rect">
              <a:avLst/>
            </a:prstGeom>
            <a:pattFill prst="wdUpDiag">
              <a:fgClr>
                <a:srgbClr val="FF00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>
                <a:solidFill>
                  <a:srgbClr val="FF0000"/>
                </a:solidFill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 flipH="1">
              <a:off x="9705976" y="3413"/>
              <a:ext cx="200024" cy="6161891"/>
            </a:xfrm>
            <a:prstGeom prst="rect">
              <a:avLst/>
            </a:prstGeom>
            <a:pattFill prst="wdUpDiag">
              <a:fgClr>
                <a:srgbClr val="FF00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>
                <a:solidFill>
                  <a:srgbClr val="FF0000"/>
                </a:solidFill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 flipH="1">
              <a:off x="1588" y="3413"/>
              <a:ext cx="198436" cy="6161891"/>
            </a:xfrm>
            <a:prstGeom prst="rect">
              <a:avLst/>
            </a:prstGeom>
            <a:pattFill prst="wdUpDiag">
              <a:fgClr>
                <a:srgbClr val="FF0000">
                  <a:alpha val="50195"/>
                </a:srgbClr>
              </a:fgClr>
              <a:bgClr>
                <a:schemeClr val="bg1">
                  <a:alpha val="50195"/>
                </a:scheme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>
                <a:solidFill>
                  <a:srgbClr val="FF0000"/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00025" y="886788"/>
              <a:ext cx="95059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" name="Inhaltsplatzhalter 1"/>
          <p:cNvSpPr>
            <a:spLocks noGrp="1"/>
          </p:cNvSpPr>
          <p:nvPr>
            <p:ph idx="1"/>
          </p:nvPr>
        </p:nvSpPr>
        <p:spPr>
          <a:xfrm>
            <a:off x="200025" y="1052513"/>
            <a:ext cx="9504363" cy="1584399"/>
          </a:xfrm>
        </p:spPr>
        <p:txBody>
          <a:bodyPr/>
          <a:lstStyle/>
          <a:p>
            <a:pPr eaLnBrk="1" hangingPunct="1"/>
            <a:r>
              <a:rPr lang="de-DE" altLang="de-DE" dirty="0"/>
              <a:t>Das ist ein Text </a:t>
            </a:r>
            <a:endParaRPr lang="de-DE" altLang="de-DE" dirty="0" smtClean="0"/>
          </a:p>
          <a:p>
            <a:pPr eaLnBrk="1" hangingPunct="1">
              <a:buFont typeface="Arial" charset="0"/>
              <a:buChar char="•"/>
            </a:pPr>
            <a:r>
              <a:rPr lang="de-DE" altLang="de-DE" dirty="0"/>
              <a:t> </a:t>
            </a:r>
            <a:r>
              <a:rPr lang="de-DE" altLang="de-DE" dirty="0" smtClean="0"/>
              <a:t>Punkt 1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dirty="0" smtClean="0"/>
              <a:t> Punkt 2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dirty="0"/>
              <a:t> </a:t>
            </a:r>
            <a:r>
              <a:rPr lang="de-DE" altLang="de-DE" dirty="0" smtClean="0"/>
              <a:t>Punkt 3</a:t>
            </a:r>
            <a:endParaRPr lang="de-DE" altLang="de-DE" dirty="0"/>
          </a:p>
          <a:p>
            <a:pPr>
              <a:buFont typeface="Arial" charset="0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000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itel-Folie">
  <a:themeElements>
    <a:clrScheme name="IFU Farben_NEU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F9F9F"/>
      </a:accent2>
      <a:accent3>
        <a:srgbClr val="85C5FF"/>
      </a:accent3>
      <a:accent4>
        <a:srgbClr val="00519E"/>
      </a:accent4>
      <a:accent5>
        <a:srgbClr val="00BE00"/>
      </a:accent5>
      <a:accent6>
        <a:srgbClr val="FF0F0F"/>
      </a:accent6>
      <a:hlink>
        <a:srgbClr val="3333FF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_IFU-Präsentation">
  <a:themeElements>
    <a:clrScheme name="IFU Design NEU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960"/>
      </a:accent1>
      <a:accent2>
        <a:srgbClr val="3A8BD4"/>
      </a:accent2>
      <a:accent3>
        <a:srgbClr val="B3D2EF"/>
      </a:accent3>
      <a:accent4>
        <a:srgbClr val="D8D8D8"/>
      </a:accent4>
      <a:accent5>
        <a:srgbClr val="A2A2A2"/>
      </a:accent5>
      <a:accent6>
        <a:srgbClr val="5F5F5F"/>
      </a:accent6>
      <a:hlink>
        <a:srgbClr val="3333FF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FU-Präsentation mit Anleitung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U-Präsentation mit Anleitung 2">
        <a:dk1>
          <a:srgbClr val="000000"/>
        </a:dk1>
        <a:lt1>
          <a:srgbClr val="FFFFFF"/>
        </a:lt1>
        <a:dk2>
          <a:srgbClr val="000000"/>
        </a:dk2>
        <a:lt2>
          <a:srgbClr val="E5E5E5"/>
        </a:lt2>
        <a:accent1>
          <a:srgbClr val="FFEB9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F3CB"/>
        </a:accent5>
        <a:accent6>
          <a:srgbClr val="E78A00"/>
        </a:accent6>
        <a:hlink>
          <a:srgbClr val="CB0030"/>
        </a:hlink>
        <a:folHlink>
          <a:srgbClr val="ABC5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IFU-Präsentation mit Anleitung</Template>
  <TotalTime>0</TotalTime>
  <Words>209</Words>
  <Application>Microsoft Office PowerPoint</Application>
  <PresentationFormat>A4-Papier (210 x 297 mm)</PresentationFormat>
  <Paragraphs>78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3_Titel-Folie</vt:lpstr>
      <vt:lpstr>01_IFU-Präsentation</vt:lpstr>
      <vt:lpstr>Titel der Präsentation (Zeile 1)  Titel der Präsentation (Zeile 2)   </vt:lpstr>
      <vt:lpstr>Agenda</vt:lpstr>
      <vt:lpstr>Agenda</vt:lpstr>
      <vt:lpstr>Agenda</vt:lpstr>
      <vt:lpstr>Agenda</vt:lpstr>
      <vt:lpstr>Agenda</vt:lpstr>
      <vt:lpstr>Agenda</vt:lpstr>
      <vt:lpstr>1. Textlayout: „Nur Titel“ (Arial, 20pt, einzeilig)</vt:lpstr>
      <vt:lpstr>1. Textlayout: „Nur Titel“ (Zeilenabstand 1,5 verwenden)</vt:lpstr>
      <vt:lpstr>PowerPoint-Präsentation</vt:lpstr>
      <vt:lpstr>Farben für die Präsentation</vt:lpstr>
    </vt:vector>
  </TitlesOfParts>
  <Company>Universität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 hier ist der Titel der Präsentation (Arial, 36pt, fett)</dc:title>
  <dc:creator>Robinson Henry</dc:creator>
  <cp:lastModifiedBy>Sibylle Minder</cp:lastModifiedBy>
  <cp:revision>327</cp:revision>
  <cp:lastPrinted>2015-10-16T13:26:10Z</cp:lastPrinted>
  <dcterms:created xsi:type="dcterms:W3CDTF">2007-04-20T12:53:54Z</dcterms:created>
  <dcterms:modified xsi:type="dcterms:W3CDTF">2019-02-18T09:03:22Z</dcterms:modified>
</cp:coreProperties>
</file>